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855" r:id="rId5"/>
    <p:sldId id="1029" r:id="rId6"/>
    <p:sldId id="866" r:id="rId7"/>
    <p:sldId id="395" r:id="rId8"/>
    <p:sldId id="421" r:id="rId9"/>
    <p:sldId id="576" r:id="rId10"/>
    <p:sldId id="571" r:id="rId11"/>
    <p:sldId id="575" r:id="rId12"/>
    <p:sldId id="561" r:id="rId13"/>
    <p:sldId id="558" r:id="rId14"/>
    <p:sldId id="552" r:id="rId15"/>
    <p:sldId id="1031" r:id="rId16"/>
    <p:sldId id="1027" r:id="rId17"/>
    <p:sldId id="1028" r:id="rId18"/>
    <p:sldId id="9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807ECA-FCB5-4D21-A14D-6A988E96B9AD}">
          <p14:sldIdLst>
            <p14:sldId id="855"/>
            <p14:sldId id="1029"/>
          </p14:sldIdLst>
        </p14:section>
        <p14:section name="Slide Templates" id="{37B7F0C9-C4E3-40EB-A354-F89704B12BD1}">
          <p14:sldIdLst>
            <p14:sldId id="866"/>
            <p14:sldId id="395"/>
            <p14:sldId id="421"/>
            <p14:sldId id="576"/>
            <p14:sldId id="571"/>
            <p14:sldId id="575"/>
            <p14:sldId id="561"/>
            <p14:sldId id="558"/>
            <p14:sldId id="552"/>
            <p14:sldId id="1031"/>
            <p14:sldId id="1027"/>
            <p14:sldId id="1028"/>
            <p14:sldId id="9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7"/>
    <a:srgbClr val="000000"/>
    <a:srgbClr val="474F6A"/>
    <a:srgbClr val="D2AB82"/>
    <a:srgbClr val="838893"/>
    <a:srgbClr val="00B246"/>
    <a:srgbClr val="015F9D"/>
    <a:srgbClr val="0B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D45BF-65AC-4A64-8851-2A217D29468C}" v="26" dt="2020-08-06T23:34:44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" autoAdjust="0"/>
    <p:restoredTop sz="79593" autoAdjust="0"/>
  </p:normalViewPr>
  <p:slideViewPr>
    <p:cSldViewPr snapToGrid="0">
      <p:cViewPr varScale="1">
        <p:scale>
          <a:sx n="90" d="100"/>
          <a:sy n="90" d="100"/>
        </p:scale>
        <p:origin x="1872" y="192"/>
      </p:cViewPr>
      <p:guideLst/>
    </p:cSldViewPr>
  </p:slideViewPr>
  <p:notesTextViewPr>
    <p:cViewPr>
      <p:scale>
        <a:sx n="267" d="100"/>
        <a:sy n="267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A6D618-4496-4820-A5DE-C2F8732C2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F05F4-7CB7-4782-AE4C-BA9740F309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6E00-6151-46BB-8009-F76800D6E38B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DF4B1-8A27-48D5-B941-8EC3A3E01B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DE6D-C2A9-41F1-A844-C90603F0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8C8A-9DFE-48C1-9A28-EFC98535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8E45-53CB-4B3C-B67A-79DDAC8A460D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76B8-0C2D-48B7-ADF0-6D539CD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76B8-0C2D-48B7-ADF0-6D539CDD4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3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BAE7-3FB9-4CFB-BEAB-47F412F6B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2454C-F1BD-4448-98BB-503C7C61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AB8D-8265-413F-AAF6-00433448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4B6E-D9EF-47B5-A962-4BA8DA01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2076A-A561-4584-B246-E66F46D4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A477-F444-4015-A145-6C7AD8DB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B239-E021-431E-888B-B54EF693A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33220-229B-49C5-8668-01D2B2D4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CBDE-0652-4AA4-9E04-719467A2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9526-E3D9-4425-8C87-391397DF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9BB2E-B471-4A21-8A66-A4003D02A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9B525-58A3-48C9-B579-C51FB30FB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B00C5-28EE-4356-AA43-8849B69B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B0874-34BC-453D-B60C-AF76D584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C8D49-48D9-44DD-B31F-C3CC2E3B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icture Placeholder 3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35897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236" cy="6858000"/>
          </a:xfrm>
          <a:custGeom>
            <a:avLst/>
            <a:gdLst>
              <a:gd name="connsiteX0" fmla="*/ 0 w 6858236"/>
              <a:gd name="connsiteY0" fmla="*/ 0 h 6858000"/>
              <a:gd name="connsiteX1" fmla="*/ 3846545 w 6858236"/>
              <a:gd name="connsiteY1" fmla="*/ 0 h 6858000"/>
              <a:gd name="connsiteX2" fmla="*/ 6858236 w 6858236"/>
              <a:gd name="connsiteY2" fmla="*/ 6858000 h 6858000"/>
              <a:gd name="connsiteX3" fmla="*/ 0 w 68582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236" h="6858000">
                <a:moveTo>
                  <a:pt x="0" y="0"/>
                </a:moveTo>
                <a:lnTo>
                  <a:pt x="3846545" y="0"/>
                </a:lnTo>
                <a:lnTo>
                  <a:pt x="685823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9430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89700" y="0"/>
            <a:ext cx="5588000" cy="6857999"/>
          </a:xfrm>
          <a:custGeom>
            <a:avLst/>
            <a:gdLst>
              <a:gd name="connsiteX0" fmla="*/ 300573 w 5588000"/>
              <a:gd name="connsiteY0" fmla="*/ 5219700 h 6857999"/>
              <a:gd name="connsiteX1" fmla="*/ 1502827 w 5588000"/>
              <a:gd name="connsiteY1" fmla="*/ 5219700 h 6857999"/>
              <a:gd name="connsiteX2" fmla="*/ 1803400 w 5588000"/>
              <a:gd name="connsiteY2" fmla="*/ 5520273 h 6857999"/>
              <a:gd name="connsiteX3" fmla="*/ 1803400 w 5588000"/>
              <a:gd name="connsiteY3" fmla="*/ 6857999 h 6857999"/>
              <a:gd name="connsiteX4" fmla="*/ 0 w 5588000"/>
              <a:gd name="connsiteY4" fmla="*/ 6857999 h 6857999"/>
              <a:gd name="connsiteX5" fmla="*/ 0 w 5588000"/>
              <a:gd name="connsiteY5" fmla="*/ 5520273 h 6857999"/>
              <a:gd name="connsiteX6" fmla="*/ 300573 w 5588000"/>
              <a:gd name="connsiteY6" fmla="*/ 5219700 h 6857999"/>
              <a:gd name="connsiteX7" fmla="*/ 4085173 w 5588000"/>
              <a:gd name="connsiteY7" fmla="*/ 3207659 h 6857999"/>
              <a:gd name="connsiteX8" fmla="*/ 5287427 w 5588000"/>
              <a:gd name="connsiteY8" fmla="*/ 3207659 h 6857999"/>
              <a:gd name="connsiteX9" fmla="*/ 5588000 w 5588000"/>
              <a:gd name="connsiteY9" fmla="*/ 3508232 h 6857999"/>
              <a:gd name="connsiteX10" fmla="*/ 5588000 w 5588000"/>
              <a:gd name="connsiteY10" fmla="*/ 6857999 h 6857999"/>
              <a:gd name="connsiteX11" fmla="*/ 3784600 w 5588000"/>
              <a:gd name="connsiteY11" fmla="*/ 6857999 h 6857999"/>
              <a:gd name="connsiteX12" fmla="*/ 3784600 w 5588000"/>
              <a:gd name="connsiteY12" fmla="*/ 3508232 h 6857999"/>
              <a:gd name="connsiteX13" fmla="*/ 4085173 w 5588000"/>
              <a:gd name="connsiteY13" fmla="*/ 3207659 h 6857999"/>
              <a:gd name="connsiteX14" fmla="*/ 2192873 w 5588000"/>
              <a:gd name="connsiteY14" fmla="*/ 2019301 h 6857999"/>
              <a:gd name="connsiteX15" fmla="*/ 3395127 w 5588000"/>
              <a:gd name="connsiteY15" fmla="*/ 2019301 h 6857999"/>
              <a:gd name="connsiteX16" fmla="*/ 3695700 w 5588000"/>
              <a:gd name="connsiteY16" fmla="*/ 2319874 h 6857999"/>
              <a:gd name="connsiteX17" fmla="*/ 3695700 w 5588000"/>
              <a:gd name="connsiteY17" fmla="*/ 6857999 h 6857999"/>
              <a:gd name="connsiteX18" fmla="*/ 1892300 w 5588000"/>
              <a:gd name="connsiteY18" fmla="*/ 6857999 h 6857999"/>
              <a:gd name="connsiteX19" fmla="*/ 1892300 w 5588000"/>
              <a:gd name="connsiteY19" fmla="*/ 2319874 h 6857999"/>
              <a:gd name="connsiteX20" fmla="*/ 2192873 w 5588000"/>
              <a:gd name="connsiteY20" fmla="*/ 2019301 h 6857999"/>
              <a:gd name="connsiteX21" fmla="*/ 3784600 w 5588000"/>
              <a:gd name="connsiteY21" fmla="*/ 0 h 6857999"/>
              <a:gd name="connsiteX22" fmla="*/ 5588000 w 5588000"/>
              <a:gd name="connsiteY22" fmla="*/ 0 h 6857999"/>
              <a:gd name="connsiteX23" fmla="*/ 5588000 w 5588000"/>
              <a:gd name="connsiteY23" fmla="*/ 2798228 h 6857999"/>
              <a:gd name="connsiteX24" fmla="*/ 5287427 w 5588000"/>
              <a:gd name="connsiteY24" fmla="*/ 3098801 h 6857999"/>
              <a:gd name="connsiteX25" fmla="*/ 4085173 w 5588000"/>
              <a:gd name="connsiteY25" fmla="*/ 3098801 h 6857999"/>
              <a:gd name="connsiteX26" fmla="*/ 3784600 w 5588000"/>
              <a:gd name="connsiteY26" fmla="*/ 2798228 h 6857999"/>
              <a:gd name="connsiteX27" fmla="*/ 1892300 w 5588000"/>
              <a:gd name="connsiteY27" fmla="*/ 0 h 6857999"/>
              <a:gd name="connsiteX28" fmla="*/ 3695700 w 5588000"/>
              <a:gd name="connsiteY28" fmla="*/ 0 h 6857999"/>
              <a:gd name="connsiteX29" fmla="*/ 3695700 w 5588000"/>
              <a:gd name="connsiteY29" fmla="*/ 1617127 h 6857999"/>
              <a:gd name="connsiteX30" fmla="*/ 3395127 w 5588000"/>
              <a:gd name="connsiteY30" fmla="*/ 1917700 h 6857999"/>
              <a:gd name="connsiteX31" fmla="*/ 2192873 w 5588000"/>
              <a:gd name="connsiteY31" fmla="*/ 1917700 h 6857999"/>
              <a:gd name="connsiteX32" fmla="*/ 1892300 w 5588000"/>
              <a:gd name="connsiteY32" fmla="*/ 1617127 h 6857999"/>
              <a:gd name="connsiteX33" fmla="*/ 0 w 5588000"/>
              <a:gd name="connsiteY33" fmla="*/ 0 h 6857999"/>
              <a:gd name="connsiteX34" fmla="*/ 1803400 w 5588000"/>
              <a:gd name="connsiteY34" fmla="*/ 0 h 6857999"/>
              <a:gd name="connsiteX35" fmla="*/ 1803400 w 5588000"/>
              <a:gd name="connsiteY35" fmla="*/ 4817528 h 6857999"/>
              <a:gd name="connsiteX36" fmla="*/ 1502827 w 5588000"/>
              <a:gd name="connsiteY36" fmla="*/ 5118100 h 6857999"/>
              <a:gd name="connsiteX37" fmla="*/ 300573 w 5588000"/>
              <a:gd name="connsiteY37" fmla="*/ 5118100 h 6857999"/>
              <a:gd name="connsiteX38" fmla="*/ 0 w 5588000"/>
              <a:gd name="connsiteY38" fmla="*/ 481752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588000" h="6857999">
                <a:moveTo>
                  <a:pt x="300573" y="5219700"/>
                </a:moveTo>
                <a:lnTo>
                  <a:pt x="1502827" y="5219700"/>
                </a:lnTo>
                <a:cubicBezTo>
                  <a:pt x="1668829" y="5219700"/>
                  <a:pt x="1803400" y="5354271"/>
                  <a:pt x="1803400" y="5520273"/>
                </a:cubicBezTo>
                <a:lnTo>
                  <a:pt x="1803400" y="6857999"/>
                </a:lnTo>
                <a:lnTo>
                  <a:pt x="0" y="6857999"/>
                </a:lnTo>
                <a:lnTo>
                  <a:pt x="0" y="5520273"/>
                </a:lnTo>
                <a:cubicBezTo>
                  <a:pt x="0" y="5354271"/>
                  <a:pt x="134571" y="5219700"/>
                  <a:pt x="300573" y="5219700"/>
                </a:cubicBezTo>
                <a:close/>
                <a:moveTo>
                  <a:pt x="4085173" y="3207659"/>
                </a:moveTo>
                <a:lnTo>
                  <a:pt x="5287427" y="3207659"/>
                </a:lnTo>
                <a:cubicBezTo>
                  <a:pt x="5453429" y="3207659"/>
                  <a:pt x="5588000" y="3342230"/>
                  <a:pt x="5588000" y="3508232"/>
                </a:cubicBezTo>
                <a:lnTo>
                  <a:pt x="5588000" y="6857999"/>
                </a:lnTo>
                <a:lnTo>
                  <a:pt x="3784600" y="6857999"/>
                </a:lnTo>
                <a:lnTo>
                  <a:pt x="3784600" y="3508232"/>
                </a:lnTo>
                <a:cubicBezTo>
                  <a:pt x="3784600" y="3342230"/>
                  <a:pt x="3919171" y="3207659"/>
                  <a:pt x="4085173" y="3207659"/>
                </a:cubicBezTo>
                <a:close/>
                <a:moveTo>
                  <a:pt x="2192873" y="2019301"/>
                </a:moveTo>
                <a:lnTo>
                  <a:pt x="3395127" y="2019301"/>
                </a:lnTo>
                <a:cubicBezTo>
                  <a:pt x="3561129" y="2019301"/>
                  <a:pt x="3695700" y="2153872"/>
                  <a:pt x="3695700" y="2319874"/>
                </a:cubicBezTo>
                <a:lnTo>
                  <a:pt x="3695700" y="6857999"/>
                </a:lnTo>
                <a:lnTo>
                  <a:pt x="1892300" y="6857999"/>
                </a:lnTo>
                <a:lnTo>
                  <a:pt x="1892300" y="2319874"/>
                </a:lnTo>
                <a:cubicBezTo>
                  <a:pt x="1892300" y="2153872"/>
                  <a:pt x="2026871" y="2019301"/>
                  <a:pt x="2192873" y="2019301"/>
                </a:cubicBezTo>
                <a:close/>
                <a:moveTo>
                  <a:pt x="3784600" y="0"/>
                </a:moveTo>
                <a:lnTo>
                  <a:pt x="5588000" y="0"/>
                </a:lnTo>
                <a:lnTo>
                  <a:pt x="5588000" y="2798228"/>
                </a:lnTo>
                <a:cubicBezTo>
                  <a:pt x="5588000" y="2964230"/>
                  <a:pt x="5453429" y="3098801"/>
                  <a:pt x="5287427" y="3098801"/>
                </a:cubicBezTo>
                <a:lnTo>
                  <a:pt x="4085173" y="3098801"/>
                </a:lnTo>
                <a:cubicBezTo>
                  <a:pt x="3919171" y="3098801"/>
                  <a:pt x="3784600" y="2964230"/>
                  <a:pt x="3784600" y="2798228"/>
                </a:cubicBezTo>
                <a:close/>
                <a:moveTo>
                  <a:pt x="1892300" y="0"/>
                </a:moveTo>
                <a:lnTo>
                  <a:pt x="3695700" y="0"/>
                </a:lnTo>
                <a:lnTo>
                  <a:pt x="3695700" y="1617127"/>
                </a:lnTo>
                <a:cubicBezTo>
                  <a:pt x="3695700" y="1783129"/>
                  <a:pt x="3561129" y="1917700"/>
                  <a:pt x="3395127" y="1917700"/>
                </a:cubicBezTo>
                <a:lnTo>
                  <a:pt x="2192873" y="1917700"/>
                </a:lnTo>
                <a:cubicBezTo>
                  <a:pt x="2026871" y="1917700"/>
                  <a:pt x="1892300" y="1783129"/>
                  <a:pt x="1892300" y="1617127"/>
                </a:cubicBezTo>
                <a:close/>
                <a:moveTo>
                  <a:pt x="0" y="0"/>
                </a:moveTo>
                <a:lnTo>
                  <a:pt x="1803400" y="0"/>
                </a:lnTo>
                <a:lnTo>
                  <a:pt x="1803400" y="4817528"/>
                </a:lnTo>
                <a:cubicBezTo>
                  <a:pt x="1803400" y="4983531"/>
                  <a:pt x="1668829" y="5118100"/>
                  <a:pt x="1502827" y="5118100"/>
                </a:cubicBezTo>
                <a:lnTo>
                  <a:pt x="300573" y="5118100"/>
                </a:lnTo>
                <a:cubicBezTo>
                  <a:pt x="134571" y="5118100"/>
                  <a:pt x="0" y="4983531"/>
                  <a:pt x="0" y="48175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677263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45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icture Placeholder 3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752851" y="1272541"/>
            <a:ext cx="4378325" cy="2527934"/>
          </a:xfrm>
          <a:custGeom>
            <a:avLst/>
            <a:gdLst>
              <a:gd name="connsiteX0" fmla="*/ 22229 w 4378325"/>
              <a:gd name="connsiteY0" fmla="*/ 0 h 2505075"/>
              <a:gd name="connsiteX1" fmla="*/ 4364034 w 4378325"/>
              <a:gd name="connsiteY1" fmla="*/ 0 h 2505075"/>
              <a:gd name="connsiteX2" fmla="*/ 4371975 w 4378325"/>
              <a:gd name="connsiteY2" fmla="*/ 7941 h 2505075"/>
              <a:gd name="connsiteX3" fmla="*/ 4378325 w 4378325"/>
              <a:gd name="connsiteY3" fmla="*/ 2493959 h 2505075"/>
              <a:gd name="connsiteX4" fmla="*/ 4364034 w 4378325"/>
              <a:gd name="connsiteY4" fmla="*/ 2505075 h 2505075"/>
              <a:gd name="connsiteX5" fmla="*/ 22229 w 4378325"/>
              <a:gd name="connsiteY5" fmla="*/ 2505075 h 2505075"/>
              <a:gd name="connsiteX6" fmla="*/ 0 w 4378325"/>
              <a:gd name="connsiteY6" fmla="*/ 2497134 h 2505075"/>
              <a:gd name="connsiteX7" fmla="*/ 14288 w 4378325"/>
              <a:gd name="connsiteY7" fmla="*/ 7941 h 2505075"/>
              <a:gd name="connsiteX8" fmla="*/ 22229 w 4378325"/>
              <a:gd name="connsiteY8" fmla="*/ 0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325" h="2505075">
                <a:moveTo>
                  <a:pt x="22229" y="0"/>
                </a:moveTo>
                <a:lnTo>
                  <a:pt x="4364034" y="0"/>
                </a:lnTo>
                <a:cubicBezTo>
                  <a:pt x="4368420" y="0"/>
                  <a:pt x="4371975" y="3555"/>
                  <a:pt x="4371975" y="7941"/>
                </a:cubicBezTo>
                <a:cubicBezTo>
                  <a:pt x="4374092" y="836614"/>
                  <a:pt x="4376208" y="1665286"/>
                  <a:pt x="4378325" y="2493959"/>
                </a:cubicBezTo>
                <a:cubicBezTo>
                  <a:pt x="4378325" y="2498345"/>
                  <a:pt x="4368420" y="2505075"/>
                  <a:pt x="4364034" y="2505075"/>
                </a:cubicBezTo>
                <a:lnTo>
                  <a:pt x="22229" y="2505075"/>
                </a:lnTo>
                <a:cubicBezTo>
                  <a:pt x="17843" y="2505075"/>
                  <a:pt x="0" y="2501520"/>
                  <a:pt x="0" y="2497134"/>
                </a:cubicBezTo>
                <a:cubicBezTo>
                  <a:pt x="0" y="1667403"/>
                  <a:pt x="14288" y="837672"/>
                  <a:pt x="14288" y="7941"/>
                </a:cubicBezTo>
                <a:cubicBezTo>
                  <a:pt x="14288" y="3555"/>
                  <a:pt x="17843" y="0"/>
                  <a:pt x="222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705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98531" y="627773"/>
            <a:ext cx="3074319" cy="6230229"/>
          </a:xfrm>
          <a:custGeom>
            <a:avLst/>
            <a:gdLst>
              <a:gd name="connsiteX0" fmla="*/ 995906 w 3074319"/>
              <a:gd name="connsiteY0" fmla="*/ 0 h 6230229"/>
              <a:gd name="connsiteX1" fmla="*/ 2121713 w 3074319"/>
              <a:gd name="connsiteY1" fmla="*/ 0 h 6230229"/>
              <a:gd name="connsiteX2" fmla="*/ 3074319 w 3074319"/>
              <a:gd name="connsiteY2" fmla="*/ 993104 h 6230229"/>
              <a:gd name="connsiteX3" fmla="*/ 3074319 w 3074319"/>
              <a:gd name="connsiteY3" fmla="*/ 5381111 h 6230229"/>
              <a:gd name="connsiteX4" fmla="*/ 3074319 w 3074319"/>
              <a:gd name="connsiteY4" fmla="*/ 6230229 h 6230229"/>
              <a:gd name="connsiteX5" fmla="*/ 0 w 3074319"/>
              <a:gd name="connsiteY5" fmla="*/ 6230229 h 6230229"/>
              <a:gd name="connsiteX6" fmla="*/ 0 w 3074319"/>
              <a:gd name="connsiteY6" fmla="*/ 5701829 h 6230229"/>
              <a:gd name="connsiteX7" fmla="*/ 0 w 3074319"/>
              <a:gd name="connsiteY7" fmla="*/ 993104 h 6230229"/>
              <a:gd name="connsiteX8" fmla="*/ 995906 w 3074319"/>
              <a:gd name="connsiteY8" fmla="*/ 0 h 623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4319" h="6230229">
                <a:moveTo>
                  <a:pt x="995906" y="0"/>
                </a:moveTo>
                <a:cubicBezTo>
                  <a:pt x="995906" y="0"/>
                  <a:pt x="995906" y="0"/>
                  <a:pt x="2121713" y="0"/>
                </a:cubicBezTo>
                <a:cubicBezTo>
                  <a:pt x="2641316" y="0"/>
                  <a:pt x="3074319" y="474962"/>
                  <a:pt x="3074319" y="993104"/>
                </a:cubicBezTo>
                <a:cubicBezTo>
                  <a:pt x="3074319" y="993104"/>
                  <a:pt x="3074319" y="993104"/>
                  <a:pt x="3074319" y="5381111"/>
                </a:cubicBezTo>
                <a:lnTo>
                  <a:pt x="3074319" y="6230229"/>
                </a:lnTo>
                <a:lnTo>
                  <a:pt x="0" y="6230229"/>
                </a:lnTo>
                <a:lnTo>
                  <a:pt x="0" y="5701829"/>
                </a:lnTo>
                <a:cubicBezTo>
                  <a:pt x="0" y="4206976"/>
                  <a:pt x="0" y="2638606"/>
                  <a:pt x="0" y="993104"/>
                </a:cubicBezTo>
                <a:cubicBezTo>
                  <a:pt x="0" y="474962"/>
                  <a:pt x="433003" y="0"/>
                  <a:pt x="9959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843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19494" y="0"/>
            <a:ext cx="3512634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058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902347 w 12192000"/>
              <a:gd name="connsiteY0" fmla="*/ 2304640 h 6858000"/>
              <a:gd name="connsiteX1" fmla="*/ 10303598 w 12192000"/>
              <a:gd name="connsiteY1" fmla="*/ 2635616 h 6858000"/>
              <a:gd name="connsiteX2" fmla="*/ 10467714 w 12192000"/>
              <a:gd name="connsiteY2" fmla="*/ 3131050 h 6858000"/>
              <a:gd name="connsiteX3" fmla="*/ 10187981 w 12192000"/>
              <a:gd name="connsiteY3" fmla="*/ 3725703 h 6858000"/>
              <a:gd name="connsiteX4" fmla="*/ 1048754 w 12192000"/>
              <a:gd name="connsiteY4" fmla="*/ 6753104 h 6858000"/>
              <a:gd name="connsiteX5" fmla="*/ 73209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5546729 h 6858000"/>
              <a:gd name="connsiteX8" fmla="*/ 228433 w 12192000"/>
              <a:gd name="connsiteY8" fmla="*/ 5471060 h 6858000"/>
              <a:gd name="connsiteX9" fmla="*/ 9724179 w 12192000"/>
              <a:gd name="connsiteY9" fmla="*/ 2325561 h 6858000"/>
              <a:gd name="connsiteX10" fmla="*/ 9902347 w 12192000"/>
              <a:gd name="connsiteY10" fmla="*/ 2304640 h 6858000"/>
              <a:gd name="connsiteX11" fmla="*/ 11395979 w 12192000"/>
              <a:gd name="connsiteY11" fmla="*/ 0 h 6858000"/>
              <a:gd name="connsiteX12" fmla="*/ 12192000 w 12192000"/>
              <a:gd name="connsiteY12" fmla="*/ 0 h 6858000"/>
              <a:gd name="connsiteX13" fmla="*/ 12192000 w 12192000"/>
              <a:gd name="connsiteY13" fmla="*/ 1290093 h 6858000"/>
              <a:gd name="connsiteX14" fmla="*/ 11921111 w 12192000"/>
              <a:gd name="connsiteY14" fmla="*/ 1379827 h 6858000"/>
              <a:gd name="connsiteX15" fmla="*/ 2425364 w 12192000"/>
              <a:gd name="connsiteY15" fmla="*/ 4525326 h 6858000"/>
              <a:gd name="connsiteX16" fmla="*/ 1824465 w 12192000"/>
              <a:gd name="connsiteY16" fmla="*/ 4222386 h 6858000"/>
              <a:gd name="connsiteX17" fmla="*/ 1660351 w 12192000"/>
              <a:gd name="connsiteY17" fmla="*/ 3726951 h 6858000"/>
              <a:gd name="connsiteX18" fmla="*/ 1961562 w 12192000"/>
              <a:gd name="connsiteY18" fmla="*/ 3125184 h 6858000"/>
              <a:gd name="connsiteX19" fmla="*/ 11100790 w 12192000"/>
              <a:gd name="connsiteY19" fmla="*/ 977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9902347" y="2304640"/>
                </a:moveTo>
                <a:cubicBezTo>
                  <a:pt x="10078465" y="2320254"/>
                  <a:pt x="10239380" y="2441751"/>
                  <a:pt x="10303598" y="2635616"/>
                </a:cubicBezTo>
                <a:cubicBezTo>
                  <a:pt x="10467714" y="3131050"/>
                  <a:pt x="10467714" y="3131050"/>
                  <a:pt x="10467714" y="3131050"/>
                </a:cubicBezTo>
                <a:cubicBezTo>
                  <a:pt x="10546202" y="3367998"/>
                  <a:pt x="10424247" y="3647439"/>
                  <a:pt x="10187981" y="3725703"/>
                </a:cubicBezTo>
                <a:cubicBezTo>
                  <a:pt x="6235883" y="5034849"/>
                  <a:pt x="3271809" y="6016709"/>
                  <a:pt x="1048754" y="6753104"/>
                </a:cubicBezTo>
                <a:lnTo>
                  <a:pt x="732090" y="6858000"/>
                </a:lnTo>
                <a:lnTo>
                  <a:pt x="0" y="6858000"/>
                </a:lnTo>
                <a:lnTo>
                  <a:pt x="0" y="5546729"/>
                </a:lnTo>
                <a:lnTo>
                  <a:pt x="228433" y="5471060"/>
                </a:lnTo>
                <a:cubicBezTo>
                  <a:pt x="9724179" y="2325561"/>
                  <a:pt x="9724179" y="2325561"/>
                  <a:pt x="9724179" y="2325561"/>
                </a:cubicBezTo>
                <a:cubicBezTo>
                  <a:pt x="9783245" y="2305995"/>
                  <a:pt x="9843640" y="2299435"/>
                  <a:pt x="9902347" y="2304640"/>
                </a:cubicBezTo>
                <a:close/>
                <a:moveTo>
                  <a:pt x="11395979" y="0"/>
                </a:moveTo>
                <a:lnTo>
                  <a:pt x="12192000" y="0"/>
                </a:lnTo>
                <a:lnTo>
                  <a:pt x="12192000" y="1290093"/>
                </a:lnTo>
                <a:lnTo>
                  <a:pt x="11921111" y="1379827"/>
                </a:lnTo>
                <a:cubicBezTo>
                  <a:pt x="2425364" y="4525326"/>
                  <a:pt x="2425364" y="4525326"/>
                  <a:pt x="2425364" y="4525326"/>
                </a:cubicBezTo>
                <a:cubicBezTo>
                  <a:pt x="2189097" y="4603590"/>
                  <a:pt x="1902955" y="4459333"/>
                  <a:pt x="1824465" y="4222386"/>
                </a:cubicBezTo>
                <a:lnTo>
                  <a:pt x="1660351" y="3726951"/>
                </a:lnTo>
                <a:cubicBezTo>
                  <a:pt x="1574726" y="3468464"/>
                  <a:pt x="1725295" y="3203448"/>
                  <a:pt x="1961562" y="3125184"/>
                </a:cubicBezTo>
                <a:cubicBezTo>
                  <a:pt x="5913661" y="1816037"/>
                  <a:pt x="8877734" y="834177"/>
                  <a:pt x="11100790" y="977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9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E902-BB76-46E6-922D-FBB1CB68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AA02-2FC5-4CF7-93FF-0C6123E5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DC695-2B07-49FE-858F-84899401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EA4BD-F333-4430-8E57-EC870089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BF1CB-3E6A-44F7-9E66-F78731E1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2191999" cy="6858000"/>
          </a:xfrm>
          <a:custGeom>
            <a:avLst/>
            <a:gdLst>
              <a:gd name="connsiteX0" fmla="*/ 9902347 w 12192000"/>
              <a:gd name="connsiteY0" fmla="*/ 2304640 h 6858000"/>
              <a:gd name="connsiteX1" fmla="*/ 10303598 w 12192000"/>
              <a:gd name="connsiteY1" fmla="*/ 2635616 h 6858000"/>
              <a:gd name="connsiteX2" fmla="*/ 10467714 w 12192000"/>
              <a:gd name="connsiteY2" fmla="*/ 3131050 h 6858000"/>
              <a:gd name="connsiteX3" fmla="*/ 10187981 w 12192000"/>
              <a:gd name="connsiteY3" fmla="*/ 3725703 h 6858000"/>
              <a:gd name="connsiteX4" fmla="*/ 1048754 w 12192000"/>
              <a:gd name="connsiteY4" fmla="*/ 6753104 h 6858000"/>
              <a:gd name="connsiteX5" fmla="*/ 73209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5546729 h 6858000"/>
              <a:gd name="connsiteX8" fmla="*/ 228433 w 12192000"/>
              <a:gd name="connsiteY8" fmla="*/ 5471060 h 6858000"/>
              <a:gd name="connsiteX9" fmla="*/ 9724179 w 12192000"/>
              <a:gd name="connsiteY9" fmla="*/ 2325561 h 6858000"/>
              <a:gd name="connsiteX10" fmla="*/ 9902347 w 12192000"/>
              <a:gd name="connsiteY10" fmla="*/ 2304640 h 6858000"/>
              <a:gd name="connsiteX11" fmla="*/ 11395979 w 12192000"/>
              <a:gd name="connsiteY11" fmla="*/ 0 h 6858000"/>
              <a:gd name="connsiteX12" fmla="*/ 12192000 w 12192000"/>
              <a:gd name="connsiteY12" fmla="*/ 0 h 6858000"/>
              <a:gd name="connsiteX13" fmla="*/ 12192000 w 12192000"/>
              <a:gd name="connsiteY13" fmla="*/ 1290093 h 6858000"/>
              <a:gd name="connsiteX14" fmla="*/ 11921111 w 12192000"/>
              <a:gd name="connsiteY14" fmla="*/ 1379827 h 6858000"/>
              <a:gd name="connsiteX15" fmla="*/ 2425364 w 12192000"/>
              <a:gd name="connsiteY15" fmla="*/ 4525326 h 6858000"/>
              <a:gd name="connsiteX16" fmla="*/ 1824465 w 12192000"/>
              <a:gd name="connsiteY16" fmla="*/ 4222386 h 6858000"/>
              <a:gd name="connsiteX17" fmla="*/ 1660351 w 12192000"/>
              <a:gd name="connsiteY17" fmla="*/ 3726951 h 6858000"/>
              <a:gd name="connsiteX18" fmla="*/ 1961562 w 12192000"/>
              <a:gd name="connsiteY18" fmla="*/ 3125184 h 6858000"/>
              <a:gd name="connsiteX19" fmla="*/ 11100790 w 12192000"/>
              <a:gd name="connsiteY19" fmla="*/ 977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9902347" y="2304640"/>
                </a:moveTo>
                <a:cubicBezTo>
                  <a:pt x="10078465" y="2320254"/>
                  <a:pt x="10239380" y="2441751"/>
                  <a:pt x="10303598" y="2635616"/>
                </a:cubicBezTo>
                <a:cubicBezTo>
                  <a:pt x="10467714" y="3131050"/>
                  <a:pt x="10467714" y="3131050"/>
                  <a:pt x="10467714" y="3131050"/>
                </a:cubicBezTo>
                <a:cubicBezTo>
                  <a:pt x="10546202" y="3367998"/>
                  <a:pt x="10424247" y="3647439"/>
                  <a:pt x="10187981" y="3725703"/>
                </a:cubicBezTo>
                <a:cubicBezTo>
                  <a:pt x="6235883" y="5034849"/>
                  <a:pt x="3271809" y="6016709"/>
                  <a:pt x="1048754" y="6753104"/>
                </a:cubicBezTo>
                <a:lnTo>
                  <a:pt x="732090" y="6858000"/>
                </a:lnTo>
                <a:lnTo>
                  <a:pt x="0" y="6858000"/>
                </a:lnTo>
                <a:lnTo>
                  <a:pt x="0" y="5546729"/>
                </a:lnTo>
                <a:lnTo>
                  <a:pt x="228433" y="5471060"/>
                </a:lnTo>
                <a:cubicBezTo>
                  <a:pt x="9724179" y="2325561"/>
                  <a:pt x="9724179" y="2325561"/>
                  <a:pt x="9724179" y="2325561"/>
                </a:cubicBezTo>
                <a:cubicBezTo>
                  <a:pt x="9783245" y="2305995"/>
                  <a:pt x="9843640" y="2299435"/>
                  <a:pt x="9902347" y="2304640"/>
                </a:cubicBezTo>
                <a:close/>
                <a:moveTo>
                  <a:pt x="11395979" y="0"/>
                </a:moveTo>
                <a:lnTo>
                  <a:pt x="12192000" y="0"/>
                </a:lnTo>
                <a:lnTo>
                  <a:pt x="12192000" y="1290093"/>
                </a:lnTo>
                <a:lnTo>
                  <a:pt x="11921111" y="1379827"/>
                </a:lnTo>
                <a:cubicBezTo>
                  <a:pt x="2425364" y="4525326"/>
                  <a:pt x="2425364" y="4525326"/>
                  <a:pt x="2425364" y="4525326"/>
                </a:cubicBezTo>
                <a:cubicBezTo>
                  <a:pt x="2189097" y="4603590"/>
                  <a:pt x="1902955" y="4459333"/>
                  <a:pt x="1824465" y="4222386"/>
                </a:cubicBezTo>
                <a:lnTo>
                  <a:pt x="1660351" y="3726951"/>
                </a:lnTo>
                <a:cubicBezTo>
                  <a:pt x="1574726" y="3468464"/>
                  <a:pt x="1725295" y="3203448"/>
                  <a:pt x="1961562" y="3125184"/>
                </a:cubicBezTo>
                <a:cubicBezTo>
                  <a:pt x="5913661" y="1816037"/>
                  <a:pt x="8877734" y="834177"/>
                  <a:pt x="11100790" y="977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675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56140" y="0"/>
            <a:ext cx="6119934" cy="6858000"/>
          </a:xfrm>
          <a:custGeom>
            <a:avLst/>
            <a:gdLst>
              <a:gd name="connsiteX0" fmla="*/ 5294953 w 6119934"/>
              <a:gd name="connsiteY0" fmla="*/ 413389 h 6858000"/>
              <a:gd name="connsiteX1" fmla="*/ 5531078 w 6119934"/>
              <a:gd name="connsiteY1" fmla="*/ 473603 h 6858000"/>
              <a:gd name="connsiteX2" fmla="*/ 5923459 w 6119934"/>
              <a:gd name="connsiteY2" fmla="*/ 721881 h 6858000"/>
              <a:gd name="connsiteX3" fmla="*/ 6055684 w 6119934"/>
              <a:gd name="connsiteY3" fmla="*/ 1305801 h 6858000"/>
              <a:gd name="connsiteX4" fmla="*/ 2632734 w 6119934"/>
              <a:gd name="connsiteY4" fmla="*/ 6715506 h 6858000"/>
              <a:gd name="connsiteX5" fmla="*/ 2542572 w 6119934"/>
              <a:gd name="connsiteY5" fmla="*/ 6858000 h 6858000"/>
              <a:gd name="connsiteX6" fmla="*/ 989701 w 6119934"/>
              <a:gd name="connsiteY6" fmla="*/ 6858000 h 6858000"/>
              <a:gd name="connsiteX7" fmla="*/ 1025820 w 6119934"/>
              <a:gd name="connsiteY7" fmla="*/ 6800917 h 6858000"/>
              <a:gd name="connsiteX8" fmla="*/ 4946779 w 6119934"/>
              <a:gd name="connsiteY8" fmla="*/ 604149 h 6858000"/>
              <a:gd name="connsiteX9" fmla="*/ 5294953 w 6119934"/>
              <a:gd name="connsiteY9" fmla="*/ 413389 h 6858000"/>
              <a:gd name="connsiteX10" fmla="*/ 3558315 w 6119934"/>
              <a:gd name="connsiteY10" fmla="*/ 0 h 6858000"/>
              <a:gd name="connsiteX11" fmla="*/ 5111185 w 6119934"/>
              <a:gd name="connsiteY11" fmla="*/ 0 h 6858000"/>
              <a:gd name="connsiteX12" fmla="*/ 5087123 w 6119934"/>
              <a:gd name="connsiteY12" fmla="*/ 38028 h 6858000"/>
              <a:gd name="connsiteX13" fmla="*/ 1166164 w 6119934"/>
              <a:gd name="connsiteY13" fmla="*/ 6234796 h 6858000"/>
              <a:gd name="connsiteX14" fmla="*/ 1055387 w 6119934"/>
              <a:gd name="connsiteY14" fmla="*/ 6349693 h 6858000"/>
              <a:gd name="connsiteX15" fmla="*/ 592629 w 6119934"/>
              <a:gd name="connsiteY15" fmla="*/ 6348330 h 6858000"/>
              <a:gd name="connsiteX16" fmla="*/ 200247 w 6119934"/>
              <a:gd name="connsiteY16" fmla="*/ 6100055 h 6858000"/>
              <a:gd name="connsiteX17" fmla="*/ 57258 w 6119934"/>
              <a:gd name="connsiteY17" fmla="*/ 5533144 h 6858000"/>
              <a:gd name="connsiteX18" fmla="*/ 3480209 w 6119934"/>
              <a:gd name="connsiteY18" fmla="*/ 1234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19934" h="6858000">
                <a:moveTo>
                  <a:pt x="5294953" y="413389"/>
                </a:moveTo>
                <a:cubicBezTo>
                  <a:pt x="5377595" y="409988"/>
                  <a:pt x="5460705" y="429076"/>
                  <a:pt x="5531078" y="473603"/>
                </a:cubicBezTo>
                <a:lnTo>
                  <a:pt x="5923459" y="721881"/>
                </a:lnTo>
                <a:cubicBezTo>
                  <a:pt x="6128180" y="851416"/>
                  <a:pt x="6174085" y="1118679"/>
                  <a:pt x="6055684" y="1305801"/>
                </a:cubicBezTo>
                <a:cubicBezTo>
                  <a:pt x="4694083" y="3457705"/>
                  <a:pt x="3566508" y="5239750"/>
                  <a:pt x="2632734" y="6715506"/>
                </a:cubicBezTo>
                <a:lnTo>
                  <a:pt x="2542572" y="6858000"/>
                </a:lnTo>
                <a:lnTo>
                  <a:pt x="989701" y="6858000"/>
                </a:lnTo>
                <a:lnTo>
                  <a:pt x="1025820" y="6800917"/>
                </a:lnTo>
                <a:cubicBezTo>
                  <a:pt x="4946779" y="604149"/>
                  <a:pt x="4946779" y="604149"/>
                  <a:pt x="4946779" y="604149"/>
                </a:cubicBezTo>
                <a:cubicBezTo>
                  <a:pt x="5020780" y="487198"/>
                  <a:pt x="5157216" y="419058"/>
                  <a:pt x="5294953" y="413389"/>
                </a:cubicBezTo>
                <a:close/>
                <a:moveTo>
                  <a:pt x="3558315" y="0"/>
                </a:moveTo>
                <a:lnTo>
                  <a:pt x="5111185" y="0"/>
                </a:lnTo>
                <a:lnTo>
                  <a:pt x="5087123" y="38028"/>
                </a:lnTo>
                <a:cubicBezTo>
                  <a:pt x="1166164" y="6234796"/>
                  <a:pt x="1166164" y="6234796"/>
                  <a:pt x="1166164" y="6234796"/>
                </a:cubicBezTo>
                <a:cubicBezTo>
                  <a:pt x="1136564" y="6281576"/>
                  <a:pt x="1098714" y="6320158"/>
                  <a:pt x="1055387" y="6349693"/>
                </a:cubicBezTo>
                <a:cubicBezTo>
                  <a:pt x="925412" y="6438299"/>
                  <a:pt x="746169" y="6445482"/>
                  <a:pt x="592629" y="6348330"/>
                </a:cubicBezTo>
                <a:cubicBezTo>
                  <a:pt x="200247" y="6100055"/>
                  <a:pt x="200247" y="6100055"/>
                  <a:pt x="200247" y="6100055"/>
                </a:cubicBezTo>
                <a:cubicBezTo>
                  <a:pt x="12587" y="5981312"/>
                  <a:pt x="-61141" y="5720266"/>
                  <a:pt x="57258" y="5533144"/>
                </a:cubicBezTo>
                <a:cubicBezTo>
                  <a:pt x="1418860" y="3381241"/>
                  <a:pt x="2546435" y="1599196"/>
                  <a:pt x="3480209" y="1234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951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 flipH="1">
            <a:off x="3036000" y="0"/>
            <a:ext cx="6120000" cy="6858000"/>
          </a:xfrm>
          <a:custGeom>
            <a:avLst/>
            <a:gdLst>
              <a:gd name="connsiteX0" fmla="*/ 5294953 w 6119934"/>
              <a:gd name="connsiteY0" fmla="*/ 413389 h 6858000"/>
              <a:gd name="connsiteX1" fmla="*/ 5531078 w 6119934"/>
              <a:gd name="connsiteY1" fmla="*/ 473603 h 6858000"/>
              <a:gd name="connsiteX2" fmla="*/ 5923459 w 6119934"/>
              <a:gd name="connsiteY2" fmla="*/ 721881 h 6858000"/>
              <a:gd name="connsiteX3" fmla="*/ 6055684 w 6119934"/>
              <a:gd name="connsiteY3" fmla="*/ 1305801 h 6858000"/>
              <a:gd name="connsiteX4" fmla="*/ 2632734 w 6119934"/>
              <a:gd name="connsiteY4" fmla="*/ 6715506 h 6858000"/>
              <a:gd name="connsiteX5" fmla="*/ 2542572 w 6119934"/>
              <a:gd name="connsiteY5" fmla="*/ 6858000 h 6858000"/>
              <a:gd name="connsiteX6" fmla="*/ 989701 w 6119934"/>
              <a:gd name="connsiteY6" fmla="*/ 6858000 h 6858000"/>
              <a:gd name="connsiteX7" fmla="*/ 1025820 w 6119934"/>
              <a:gd name="connsiteY7" fmla="*/ 6800917 h 6858000"/>
              <a:gd name="connsiteX8" fmla="*/ 4946779 w 6119934"/>
              <a:gd name="connsiteY8" fmla="*/ 604149 h 6858000"/>
              <a:gd name="connsiteX9" fmla="*/ 5294953 w 6119934"/>
              <a:gd name="connsiteY9" fmla="*/ 413389 h 6858000"/>
              <a:gd name="connsiteX10" fmla="*/ 3558315 w 6119934"/>
              <a:gd name="connsiteY10" fmla="*/ 0 h 6858000"/>
              <a:gd name="connsiteX11" fmla="*/ 5111185 w 6119934"/>
              <a:gd name="connsiteY11" fmla="*/ 0 h 6858000"/>
              <a:gd name="connsiteX12" fmla="*/ 5087123 w 6119934"/>
              <a:gd name="connsiteY12" fmla="*/ 38028 h 6858000"/>
              <a:gd name="connsiteX13" fmla="*/ 1166164 w 6119934"/>
              <a:gd name="connsiteY13" fmla="*/ 6234796 h 6858000"/>
              <a:gd name="connsiteX14" fmla="*/ 1055387 w 6119934"/>
              <a:gd name="connsiteY14" fmla="*/ 6349693 h 6858000"/>
              <a:gd name="connsiteX15" fmla="*/ 592629 w 6119934"/>
              <a:gd name="connsiteY15" fmla="*/ 6348330 h 6858000"/>
              <a:gd name="connsiteX16" fmla="*/ 200247 w 6119934"/>
              <a:gd name="connsiteY16" fmla="*/ 6100055 h 6858000"/>
              <a:gd name="connsiteX17" fmla="*/ 57258 w 6119934"/>
              <a:gd name="connsiteY17" fmla="*/ 5533144 h 6858000"/>
              <a:gd name="connsiteX18" fmla="*/ 3480209 w 6119934"/>
              <a:gd name="connsiteY18" fmla="*/ 1234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19934" h="6858000">
                <a:moveTo>
                  <a:pt x="5294953" y="413389"/>
                </a:moveTo>
                <a:cubicBezTo>
                  <a:pt x="5377595" y="409988"/>
                  <a:pt x="5460705" y="429076"/>
                  <a:pt x="5531078" y="473603"/>
                </a:cubicBezTo>
                <a:lnTo>
                  <a:pt x="5923459" y="721881"/>
                </a:lnTo>
                <a:cubicBezTo>
                  <a:pt x="6128180" y="851416"/>
                  <a:pt x="6174085" y="1118679"/>
                  <a:pt x="6055684" y="1305801"/>
                </a:cubicBezTo>
                <a:cubicBezTo>
                  <a:pt x="4694083" y="3457705"/>
                  <a:pt x="3566508" y="5239750"/>
                  <a:pt x="2632734" y="6715506"/>
                </a:cubicBezTo>
                <a:lnTo>
                  <a:pt x="2542572" y="6858000"/>
                </a:lnTo>
                <a:lnTo>
                  <a:pt x="989701" y="6858000"/>
                </a:lnTo>
                <a:lnTo>
                  <a:pt x="1025820" y="6800917"/>
                </a:lnTo>
                <a:cubicBezTo>
                  <a:pt x="4946779" y="604149"/>
                  <a:pt x="4946779" y="604149"/>
                  <a:pt x="4946779" y="604149"/>
                </a:cubicBezTo>
                <a:cubicBezTo>
                  <a:pt x="5020780" y="487198"/>
                  <a:pt x="5157216" y="419058"/>
                  <a:pt x="5294953" y="413389"/>
                </a:cubicBezTo>
                <a:close/>
                <a:moveTo>
                  <a:pt x="3558315" y="0"/>
                </a:moveTo>
                <a:lnTo>
                  <a:pt x="5111185" y="0"/>
                </a:lnTo>
                <a:lnTo>
                  <a:pt x="5087123" y="38028"/>
                </a:lnTo>
                <a:cubicBezTo>
                  <a:pt x="1166164" y="6234796"/>
                  <a:pt x="1166164" y="6234796"/>
                  <a:pt x="1166164" y="6234796"/>
                </a:cubicBezTo>
                <a:cubicBezTo>
                  <a:pt x="1136564" y="6281576"/>
                  <a:pt x="1098714" y="6320158"/>
                  <a:pt x="1055387" y="6349693"/>
                </a:cubicBezTo>
                <a:cubicBezTo>
                  <a:pt x="925412" y="6438299"/>
                  <a:pt x="746169" y="6445482"/>
                  <a:pt x="592629" y="6348330"/>
                </a:cubicBezTo>
                <a:cubicBezTo>
                  <a:pt x="200247" y="6100055"/>
                  <a:pt x="200247" y="6100055"/>
                  <a:pt x="200247" y="6100055"/>
                </a:cubicBezTo>
                <a:cubicBezTo>
                  <a:pt x="12587" y="5981312"/>
                  <a:pt x="-61141" y="5720266"/>
                  <a:pt x="57258" y="5533144"/>
                </a:cubicBezTo>
                <a:cubicBezTo>
                  <a:pt x="1418860" y="3381241"/>
                  <a:pt x="2546435" y="1599196"/>
                  <a:pt x="3480209" y="1234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551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459135" cy="6858000"/>
          </a:xfrm>
          <a:custGeom>
            <a:avLst/>
            <a:gdLst>
              <a:gd name="connsiteX0" fmla="*/ 1704067 w 6459135"/>
              <a:gd name="connsiteY0" fmla="*/ 5737129 h 6858000"/>
              <a:gd name="connsiteX1" fmla="*/ 2157602 w 6459135"/>
              <a:gd name="connsiteY1" fmla="*/ 6015995 h 6858000"/>
              <a:gd name="connsiteX2" fmla="*/ 2548013 w 6459135"/>
              <a:gd name="connsiteY2" fmla="*/ 6858000 h 6858000"/>
              <a:gd name="connsiteX3" fmla="*/ 623932 w 6459135"/>
              <a:gd name="connsiteY3" fmla="*/ 6858000 h 6858000"/>
              <a:gd name="connsiteX4" fmla="*/ 573981 w 6459135"/>
              <a:gd name="connsiteY4" fmla="*/ 6750270 h 6858000"/>
              <a:gd name="connsiteX5" fmla="*/ 808324 w 6459135"/>
              <a:gd name="connsiteY5" fmla="*/ 6110739 h 6858000"/>
              <a:gd name="connsiteX6" fmla="*/ 1518071 w 6459135"/>
              <a:gd name="connsiteY6" fmla="*/ 5781652 h 6858000"/>
              <a:gd name="connsiteX7" fmla="*/ 1704067 w 6459135"/>
              <a:gd name="connsiteY7" fmla="*/ 5737129 h 6858000"/>
              <a:gd name="connsiteX8" fmla="*/ 4533385 w 6459135"/>
              <a:gd name="connsiteY8" fmla="*/ 2912093 h 6858000"/>
              <a:gd name="connsiteX9" fmla="*/ 4986919 w 6459135"/>
              <a:gd name="connsiteY9" fmla="*/ 3190957 h 6858000"/>
              <a:gd name="connsiteX10" fmla="*/ 6414336 w 6459135"/>
              <a:gd name="connsiteY10" fmla="*/ 6269481 h 6858000"/>
              <a:gd name="connsiteX11" fmla="*/ 6334148 w 6459135"/>
              <a:gd name="connsiteY11" fmla="*/ 6795816 h 6858000"/>
              <a:gd name="connsiteX12" fmla="*/ 6265378 w 6459135"/>
              <a:gd name="connsiteY12" fmla="*/ 6858000 h 6858000"/>
              <a:gd name="connsiteX13" fmla="*/ 4763132 w 6459135"/>
              <a:gd name="connsiteY13" fmla="*/ 6858000 h 6858000"/>
              <a:gd name="connsiteX14" fmla="*/ 3403299 w 6459135"/>
              <a:gd name="connsiteY14" fmla="*/ 3925233 h 6858000"/>
              <a:gd name="connsiteX15" fmla="*/ 3637641 w 6459135"/>
              <a:gd name="connsiteY15" fmla="*/ 3285703 h 6858000"/>
              <a:gd name="connsiteX16" fmla="*/ 4347389 w 6459135"/>
              <a:gd name="connsiteY16" fmla="*/ 2956615 h 6858000"/>
              <a:gd name="connsiteX17" fmla="*/ 4533385 w 6459135"/>
              <a:gd name="connsiteY17" fmla="*/ 2912093 h 6858000"/>
              <a:gd name="connsiteX18" fmla="*/ 0 w 6459135"/>
              <a:gd name="connsiteY18" fmla="*/ 1362670 h 6858000"/>
              <a:gd name="connsiteX19" fmla="*/ 1687095 w 6459135"/>
              <a:gd name="connsiteY19" fmla="*/ 5001245 h 6858000"/>
              <a:gd name="connsiteX20" fmla="*/ 1452752 w 6459135"/>
              <a:gd name="connsiteY20" fmla="*/ 5640775 h 6858000"/>
              <a:gd name="connsiteX21" fmla="*/ 743005 w 6459135"/>
              <a:gd name="connsiteY21" fmla="*/ 5969863 h 6858000"/>
              <a:gd name="connsiteX22" fmla="*/ 103475 w 6459135"/>
              <a:gd name="connsiteY22" fmla="*/ 5735521 h 6858000"/>
              <a:gd name="connsiteX23" fmla="*/ 0 w 6459135"/>
              <a:gd name="connsiteY23" fmla="*/ 5512356 h 6858000"/>
              <a:gd name="connsiteX24" fmla="*/ 3302925 w 6459135"/>
              <a:gd name="connsiteY24" fmla="*/ 258344 h 6858000"/>
              <a:gd name="connsiteX25" fmla="*/ 3756459 w 6459135"/>
              <a:gd name="connsiteY25" fmla="*/ 537209 h 6858000"/>
              <a:gd name="connsiteX26" fmla="*/ 4513858 w 6459135"/>
              <a:gd name="connsiteY26" fmla="*/ 2170698 h 6858000"/>
              <a:gd name="connsiteX27" fmla="*/ 4279516 w 6459135"/>
              <a:gd name="connsiteY27" fmla="*/ 2810229 h 6858000"/>
              <a:gd name="connsiteX28" fmla="*/ 3569768 w 6459135"/>
              <a:gd name="connsiteY28" fmla="*/ 3139317 h 6858000"/>
              <a:gd name="connsiteX29" fmla="*/ 2930238 w 6459135"/>
              <a:gd name="connsiteY29" fmla="*/ 2904974 h 6858000"/>
              <a:gd name="connsiteX30" fmla="*/ 2172839 w 6459135"/>
              <a:gd name="connsiteY30" fmla="*/ 1271485 h 6858000"/>
              <a:gd name="connsiteX31" fmla="*/ 2407182 w 6459135"/>
              <a:gd name="connsiteY31" fmla="*/ 631954 h 6858000"/>
              <a:gd name="connsiteX32" fmla="*/ 3116929 w 6459135"/>
              <a:gd name="connsiteY32" fmla="*/ 302866 h 6858000"/>
              <a:gd name="connsiteX33" fmla="*/ 3302925 w 6459135"/>
              <a:gd name="connsiteY33" fmla="*/ 258344 h 6858000"/>
              <a:gd name="connsiteX34" fmla="*/ 1583291 w 6459135"/>
              <a:gd name="connsiteY34" fmla="*/ 0 h 6858000"/>
              <a:gd name="connsiteX35" fmla="*/ 3235394 w 6459135"/>
              <a:gd name="connsiteY35" fmla="*/ 0 h 6858000"/>
              <a:gd name="connsiteX36" fmla="*/ 3203209 w 6459135"/>
              <a:gd name="connsiteY36" fmla="*/ 43286 h 6858000"/>
              <a:gd name="connsiteX37" fmla="*/ 3049055 w 6459135"/>
              <a:gd name="connsiteY37" fmla="*/ 156481 h 6858000"/>
              <a:gd name="connsiteX38" fmla="*/ 2339307 w 6459135"/>
              <a:gd name="connsiteY38" fmla="*/ 485569 h 6858000"/>
              <a:gd name="connsiteX39" fmla="*/ 1699777 w 6459135"/>
              <a:gd name="connsiteY39" fmla="*/ 251227 h 6858000"/>
              <a:gd name="connsiteX40" fmla="*/ 123075 w 6459135"/>
              <a:gd name="connsiteY40" fmla="*/ 0 h 6858000"/>
              <a:gd name="connsiteX41" fmla="*/ 1437772 w 6459135"/>
              <a:gd name="connsiteY41" fmla="*/ 0 h 6858000"/>
              <a:gd name="connsiteX42" fmla="*/ 4100079 w 6459135"/>
              <a:gd name="connsiteY42" fmla="*/ 5741824 h 6858000"/>
              <a:gd name="connsiteX43" fmla="*/ 3865736 w 6459135"/>
              <a:gd name="connsiteY43" fmla="*/ 6381355 h 6858000"/>
              <a:gd name="connsiteX44" fmla="*/ 3155989 w 6459135"/>
              <a:gd name="connsiteY44" fmla="*/ 6710443 h 6858000"/>
              <a:gd name="connsiteX45" fmla="*/ 2516459 w 6459135"/>
              <a:gd name="connsiteY45" fmla="*/ 6476100 h 6858000"/>
              <a:gd name="connsiteX46" fmla="*/ 0 w 6459135"/>
              <a:gd name="connsiteY46" fmla="*/ 1048828 h 6858000"/>
              <a:gd name="connsiteX47" fmla="*/ 0 w 6459135"/>
              <a:gd name="connsiteY47" fmla="*/ 64577 h 6858000"/>
              <a:gd name="connsiteX48" fmla="*/ 58456 w 6459135"/>
              <a:gd name="connsiteY48" fmla="*/ 299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459135" h="6858000">
                <a:moveTo>
                  <a:pt x="1704067" y="5737129"/>
                </a:moveTo>
                <a:cubicBezTo>
                  <a:pt x="1891646" y="5730746"/>
                  <a:pt x="2073684" y="5835009"/>
                  <a:pt x="2157602" y="6015995"/>
                </a:cubicBezTo>
                <a:lnTo>
                  <a:pt x="2548013" y="6858000"/>
                </a:lnTo>
                <a:lnTo>
                  <a:pt x="623932" y="6858000"/>
                </a:lnTo>
                <a:lnTo>
                  <a:pt x="573981" y="6750270"/>
                </a:lnTo>
                <a:cubicBezTo>
                  <a:pt x="462091" y="6508956"/>
                  <a:pt x="567010" y="6222629"/>
                  <a:pt x="808324" y="6110739"/>
                </a:cubicBezTo>
                <a:lnTo>
                  <a:pt x="1518071" y="5781652"/>
                </a:lnTo>
                <a:cubicBezTo>
                  <a:pt x="1578399" y="5753679"/>
                  <a:pt x="1641541" y="5739257"/>
                  <a:pt x="1704067" y="5737129"/>
                </a:cubicBezTo>
                <a:close/>
                <a:moveTo>
                  <a:pt x="4533385" y="2912093"/>
                </a:moveTo>
                <a:cubicBezTo>
                  <a:pt x="4720964" y="2905709"/>
                  <a:pt x="4903002" y="3009972"/>
                  <a:pt x="4986919" y="3190957"/>
                </a:cubicBezTo>
                <a:lnTo>
                  <a:pt x="6414336" y="6269481"/>
                </a:lnTo>
                <a:cubicBezTo>
                  <a:pt x="6498253" y="6450467"/>
                  <a:pt x="6460216" y="6656772"/>
                  <a:pt x="6334148" y="6795816"/>
                </a:cubicBezTo>
                <a:lnTo>
                  <a:pt x="6265378" y="6858000"/>
                </a:lnTo>
                <a:lnTo>
                  <a:pt x="4763132" y="6858000"/>
                </a:lnTo>
                <a:lnTo>
                  <a:pt x="3403299" y="3925233"/>
                </a:lnTo>
                <a:cubicBezTo>
                  <a:pt x="3291409" y="3683920"/>
                  <a:pt x="3396328" y="3397592"/>
                  <a:pt x="3637641" y="3285703"/>
                </a:cubicBezTo>
                <a:lnTo>
                  <a:pt x="4347389" y="2956615"/>
                </a:lnTo>
                <a:cubicBezTo>
                  <a:pt x="4407717" y="2928643"/>
                  <a:pt x="4470859" y="2914221"/>
                  <a:pt x="4533385" y="2912093"/>
                </a:cubicBezTo>
                <a:close/>
                <a:moveTo>
                  <a:pt x="0" y="1362670"/>
                </a:moveTo>
                <a:lnTo>
                  <a:pt x="1687095" y="5001245"/>
                </a:lnTo>
                <a:cubicBezTo>
                  <a:pt x="1798984" y="5242558"/>
                  <a:pt x="1694066" y="5528885"/>
                  <a:pt x="1452752" y="5640775"/>
                </a:cubicBezTo>
                <a:lnTo>
                  <a:pt x="743005" y="5969863"/>
                </a:lnTo>
                <a:cubicBezTo>
                  <a:pt x="501692" y="6081753"/>
                  <a:pt x="215364" y="5976834"/>
                  <a:pt x="103475" y="5735521"/>
                </a:cubicBezTo>
                <a:lnTo>
                  <a:pt x="0" y="5512356"/>
                </a:lnTo>
                <a:close/>
                <a:moveTo>
                  <a:pt x="3302925" y="258344"/>
                </a:moveTo>
                <a:cubicBezTo>
                  <a:pt x="3490504" y="251961"/>
                  <a:pt x="3672542" y="356224"/>
                  <a:pt x="3756459" y="537209"/>
                </a:cubicBezTo>
                <a:lnTo>
                  <a:pt x="4513858" y="2170698"/>
                </a:lnTo>
                <a:cubicBezTo>
                  <a:pt x="4625748" y="2412013"/>
                  <a:pt x="4520829" y="2698340"/>
                  <a:pt x="4279516" y="2810229"/>
                </a:cubicBezTo>
                <a:lnTo>
                  <a:pt x="3569768" y="3139317"/>
                </a:lnTo>
                <a:cubicBezTo>
                  <a:pt x="3328455" y="3251207"/>
                  <a:pt x="3042128" y="3146288"/>
                  <a:pt x="2930238" y="2904974"/>
                </a:cubicBezTo>
                <a:lnTo>
                  <a:pt x="2172839" y="1271485"/>
                </a:lnTo>
                <a:cubicBezTo>
                  <a:pt x="2060950" y="1030171"/>
                  <a:pt x="2165868" y="743844"/>
                  <a:pt x="2407182" y="631954"/>
                </a:cubicBezTo>
                <a:lnTo>
                  <a:pt x="3116929" y="302866"/>
                </a:lnTo>
                <a:cubicBezTo>
                  <a:pt x="3177257" y="274894"/>
                  <a:pt x="3240399" y="260472"/>
                  <a:pt x="3302925" y="258344"/>
                </a:cubicBezTo>
                <a:close/>
                <a:moveTo>
                  <a:pt x="1583291" y="0"/>
                </a:moveTo>
                <a:lnTo>
                  <a:pt x="3235394" y="0"/>
                </a:lnTo>
                <a:lnTo>
                  <a:pt x="3203209" y="43286"/>
                </a:lnTo>
                <a:cubicBezTo>
                  <a:pt x="3161187" y="89634"/>
                  <a:pt x="3109383" y="128509"/>
                  <a:pt x="3049055" y="156481"/>
                </a:cubicBezTo>
                <a:lnTo>
                  <a:pt x="2339307" y="485569"/>
                </a:lnTo>
                <a:cubicBezTo>
                  <a:pt x="2097994" y="597459"/>
                  <a:pt x="1811667" y="492540"/>
                  <a:pt x="1699777" y="251227"/>
                </a:cubicBezTo>
                <a:close/>
                <a:moveTo>
                  <a:pt x="123075" y="0"/>
                </a:moveTo>
                <a:lnTo>
                  <a:pt x="1437772" y="0"/>
                </a:lnTo>
                <a:lnTo>
                  <a:pt x="4100079" y="5741824"/>
                </a:lnTo>
                <a:cubicBezTo>
                  <a:pt x="4211969" y="5983138"/>
                  <a:pt x="4107050" y="6269465"/>
                  <a:pt x="3865736" y="6381355"/>
                </a:cubicBezTo>
                <a:lnTo>
                  <a:pt x="3155989" y="6710443"/>
                </a:lnTo>
                <a:cubicBezTo>
                  <a:pt x="2914676" y="6822332"/>
                  <a:pt x="2628348" y="6717414"/>
                  <a:pt x="2516459" y="6476100"/>
                </a:cubicBezTo>
                <a:lnTo>
                  <a:pt x="0" y="1048828"/>
                </a:lnTo>
                <a:lnTo>
                  <a:pt x="0" y="64577"/>
                </a:lnTo>
                <a:lnTo>
                  <a:pt x="58456" y="299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86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733600" y="0"/>
            <a:ext cx="6458400" cy="6858000"/>
          </a:xfrm>
          <a:custGeom>
            <a:avLst/>
            <a:gdLst>
              <a:gd name="connsiteX0" fmla="*/ 4754527 w 6458400"/>
              <a:gd name="connsiteY0" fmla="*/ 5737129 h 6858000"/>
              <a:gd name="connsiteX1" fmla="*/ 4940502 w 6458400"/>
              <a:gd name="connsiteY1" fmla="*/ 5781652 h 6858000"/>
              <a:gd name="connsiteX2" fmla="*/ 5650168 w 6458400"/>
              <a:gd name="connsiteY2" fmla="*/ 6110739 h 6858000"/>
              <a:gd name="connsiteX3" fmla="*/ 5884484 w 6458400"/>
              <a:gd name="connsiteY3" fmla="*/ 6750270 h 6858000"/>
              <a:gd name="connsiteX4" fmla="*/ 5834539 w 6458400"/>
              <a:gd name="connsiteY4" fmla="*/ 6858000 h 6858000"/>
              <a:gd name="connsiteX5" fmla="*/ 3910677 w 6458400"/>
              <a:gd name="connsiteY5" fmla="*/ 6858000 h 6858000"/>
              <a:gd name="connsiteX6" fmla="*/ 4301044 w 6458400"/>
              <a:gd name="connsiteY6" fmla="*/ 6015995 h 6858000"/>
              <a:gd name="connsiteX7" fmla="*/ 4754527 w 6458400"/>
              <a:gd name="connsiteY7" fmla="*/ 5737129 h 6858000"/>
              <a:gd name="connsiteX8" fmla="*/ 1925531 w 6458400"/>
              <a:gd name="connsiteY8" fmla="*/ 2912093 h 6858000"/>
              <a:gd name="connsiteX9" fmla="*/ 2111506 w 6458400"/>
              <a:gd name="connsiteY9" fmla="*/ 2956615 h 6858000"/>
              <a:gd name="connsiteX10" fmla="*/ 2821173 w 6458400"/>
              <a:gd name="connsiteY10" fmla="*/ 3285703 h 6858000"/>
              <a:gd name="connsiteX11" fmla="*/ 3055488 w 6458400"/>
              <a:gd name="connsiteY11" fmla="*/ 3925233 h 6858000"/>
              <a:gd name="connsiteX12" fmla="*/ 1695810 w 6458400"/>
              <a:gd name="connsiteY12" fmla="*/ 6858000 h 6858000"/>
              <a:gd name="connsiteX13" fmla="*/ 193735 w 6458400"/>
              <a:gd name="connsiteY13" fmla="*/ 6858000 h 6858000"/>
              <a:gd name="connsiteX14" fmla="*/ 124973 w 6458400"/>
              <a:gd name="connsiteY14" fmla="*/ 6795816 h 6858000"/>
              <a:gd name="connsiteX15" fmla="*/ 44794 w 6458400"/>
              <a:gd name="connsiteY15" fmla="*/ 6269481 h 6858000"/>
              <a:gd name="connsiteX16" fmla="*/ 1472049 w 6458400"/>
              <a:gd name="connsiteY16" fmla="*/ 3190957 h 6858000"/>
              <a:gd name="connsiteX17" fmla="*/ 1925531 w 6458400"/>
              <a:gd name="connsiteY17" fmla="*/ 2912093 h 6858000"/>
              <a:gd name="connsiteX18" fmla="*/ 6458400 w 6458400"/>
              <a:gd name="connsiteY18" fmla="*/ 1362670 h 6858000"/>
              <a:gd name="connsiteX19" fmla="*/ 6458400 w 6458400"/>
              <a:gd name="connsiteY19" fmla="*/ 5512356 h 6858000"/>
              <a:gd name="connsiteX20" fmla="*/ 6354937 w 6458400"/>
              <a:gd name="connsiteY20" fmla="*/ 5735521 h 6858000"/>
              <a:gd name="connsiteX21" fmla="*/ 5715480 w 6458400"/>
              <a:gd name="connsiteY21" fmla="*/ 5969863 h 6858000"/>
              <a:gd name="connsiteX22" fmla="*/ 5005813 w 6458400"/>
              <a:gd name="connsiteY22" fmla="*/ 5640775 h 6858000"/>
              <a:gd name="connsiteX23" fmla="*/ 4771497 w 6458400"/>
              <a:gd name="connsiteY23" fmla="*/ 5001245 h 6858000"/>
              <a:gd name="connsiteX24" fmla="*/ 3155851 w 6458400"/>
              <a:gd name="connsiteY24" fmla="*/ 258344 h 6858000"/>
              <a:gd name="connsiteX25" fmla="*/ 3341826 w 6458400"/>
              <a:gd name="connsiteY25" fmla="*/ 302866 h 6858000"/>
              <a:gd name="connsiteX26" fmla="*/ 4051492 w 6458400"/>
              <a:gd name="connsiteY26" fmla="*/ 631954 h 6858000"/>
              <a:gd name="connsiteX27" fmla="*/ 4285808 w 6458400"/>
              <a:gd name="connsiteY27" fmla="*/ 1271485 h 6858000"/>
              <a:gd name="connsiteX28" fmla="*/ 3528496 w 6458400"/>
              <a:gd name="connsiteY28" fmla="*/ 2904974 h 6858000"/>
              <a:gd name="connsiteX29" fmla="*/ 2889038 w 6458400"/>
              <a:gd name="connsiteY29" fmla="*/ 3139317 h 6858000"/>
              <a:gd name="connsiteX30" fmla="*/ 2179371 w 6458400"/>
              <a:gd name="connsiteY30" fmla="*/ 2810229 h 6858000"/>
              <a:gd name="connsiteX31" fmla="*/ 1945056 w 6458400"/>
              <a:gd name="connsiteY31" fmla="*/ 2170698 h 6858000"/>
              <a:gd name="connsiteX32" fmla="*/ 2702368 w 6458400"/>
              <a:gd name="connsiteY32" fmla="*/ 537209 h 6858000"/>
              <a:gd name="connsiteX33" fmla="*/ 3155851 w 6458400"/>
              <a:gd name="connsiteY33" fmla="*/ 258344 h 6858000"/>
              <a:gd name="connsiteX34" fmla="*/ 5020792 w 6458400"/>
              <a:gd name="connsiteY34" fmla="*/ 0 h 6858000"/>
              <a:gd name="connsiteX35" fmla="*/ 6335339 w 6458400"/>
              <a:gd name="connsiteY35" fmla="*/ 0 h 6858000"/>
              <a:gd name="connsiteX36" fmla="*/ 6399951 w 6458400"/>
              <a:gd name="connsiteY36" fmla="*/ 29962 h 6858000"/>
              <a:gd name="connsiteX37" fmla="*/ 6458400 w 6458400"/>
              <a:gd name="connsiteY37" fmla="*/ 64577 h 6858000"/>
              <a:gd name="connsiteX38" fmla="*/ 6458400 w 6458400"/>
              <a:gd name="connsiteY38" fmla="*/ 1048828 h 6858000"/>
              <a:gd name="connsiteX39" fmla="*/ 3942227 w 6458400"/>
              <a:gd name="connsiteY39" fmla="*/ 6476100 h 6858000"/>
              <a:gd name="connsiteX40" fmla="*/ 3302770 w 6458400"/>
              <a:gd name="connsiteY40" fmla="*/ 6710443 h 6858000"/>
              <a:gd name="connsiteX41" fmla="*/ 2593104 w 6458400"/>
              <a:gd name="connsiteY41" fmla="*/ 6381355 h 6858000"/>
              <a:gd name="connsiteX42" fmla="*/ 2358788 w 6458400"/>
              <a:gd name="connsiteY42" fmla="*/ 5741824 h 6858000"/>
              <a:gd name="connsiteX43" fmla="*/ 3223374 w 6458400"/>
              <a:gd name="connsiteY43" fmla="*/ 0 h 6858000"/>
              <a:gd name="connsiteX44" fmla="*/ 4875289 w 6458400"/>
              <a:gd name="connsiteY44" fmla="*/ 0 h 6858000"/>
              <a:gd name="connsiteX45" fmla="*/ 4758816 w 6458400"/>
              <a:gd name="connsiteY45" fmla="*/ 251227 h 6858000"/>
              <a:gd name="connsiteX46" fmla="*/ 4119359 w 6458400"/>
              <a:gd name="connsiteY46" fmla="*/ 485569 h 6858000"/>
              <a:gd name="connsiteX47" fmla="*/ 3409692 w 6458400"/>
              <a:gd name="connsiteY47" fmla="*/ 156481 h 6858000"/>
              <a:gd name="connsiteX48" fmla="*/ 3255556 w 6458400"/>
              <a:gd name="connsiteY48" fmla="*/ 432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458400" h="6858000">
                <a:moveTo>
                  <a:pt x="4754527" y="5737129"/>
                </a:moveTo>
                <a:cubicBezTo>
                  <a:pt x="4817046" y="5739257"/>
                  <a:pt x="4880181" y="5753679"/>
                  <a:pt x="4940502" y="5781652"/>
                </a:cubicBezTo>
                <a:lnTo>
                  <a:pt x="5650168" y="6110739"/>
                </a:lnTo>
                <a:cubicBezTo>
                  <a:pt x="5891454" y="6222629"/>
                  <a:pt x="5996362" y="6508956"/>
                  <a:pt x="5884484" y="6750270"/>
                </a:cubicBezTo>
                <a:lnTo>
                  <a:pt x="5834539" y="6858000"/>
                </a:lnTo>
                <a:lnTo>
                  <a:pt x="3910677" y="6858000"/>
                </a:lnTo>
                <a:lnTo>
                  <a:pt x="4301044" y="6015995"/>
                </a:lnTo>
                <a:cubicBezTo>
                  <a:pt x="4384952" y="5835009"/>
                  <a:pt x="4566969" y="5730746"/>
                  <a:pt x="4754527" y="5737129"/>
                </a:cubicBezTo>
                <a:close/>
                <a:moveTo>
                  <a:pt x="1925531" y="2912093"/>
                </a:moveTo>
                <a:cubicBezTo>
                  <a:pt x="1988050" y="2914221"/>
                  <a:pt x="2051185" y="2928643"/>
                  <a:pt x="2111506" y="2956615"/>
                </a:cubicBezTo>
                <a:lnTo>
                  <a:pt x="2821173" y="3285703"/>
                </a:lnTo>
                <a:cubicBezTo>
                  <a:pt x="3062458" y="3397592"/>
                  <a:pt x="3167366" y="3683920"/>
                  <a:pt x="3055488" y="3925233"/>
                </a:cubicBezTo>
                <a:lnTo>
                  <a:pt x="1695810" y="6858000"/>
                </a:lnTo>
                <a:lnTo>
                  <a:pt x="193735" y="6858000"/>
                </a:lnTo>
                <a:lnTo>
                  <a:pt x="124973" y="6795816"/>
                </a:lnTo>
                <a:cubicBezTo>
                  <a:pt x="-1081" y="6656772"/>
                  <a:pt x="-39113" y="6450467"/>
                  <a:pt x="44794" y="6269481"/>
                </a:cubicBezTo>
                <a:lnTo>
                  <a:pt x="1472049" y="3190957"/>
                </a:lnTo>
                <a:cubicBezTo>
                  <a:pt x="1555956" y="3009972"/>
                  <a:pt x="1737973" y="2905709"/>
                  <a:pt x="1925531" y="2912093"/>
                </a:cubicBezTo>
                <a:close/>
                <a:moveTo>
                  <a:pt x="6458400" y="1362670"/>
                </a:moveTo>
                <a:lnTo>
                  <a:pt x="6458400" y="5512356"/>
                </a:lnTo>
                <a:lnTo>
                  <a:pt x="6354937" y="5735521"/>
                </a:lnTo>
                <a:cubicBezTo>
                  <a:pt x="6243060" y="5976834"/>
                  <a:pt x="5956765" y="6081753"/>
                  <a:pt x="5715480" y="5969863"/>
                </a:cubicBezTo>
                <a:lnTo>
                  <a:pt x="5005813" y="5640775"/>
                </a:lnTo>
                <a:cubicBezTo>
                  <a:pt x="4764527" y="5528885"/>
                  <a:pt x="4659621" y="5242558"/>
                  <a:pt x="4771497" y="5001245"/>
                </a:cubicBezTo>
                <a:close/>
                <a:moveTo>
                  <a:pt x="3155851" y="258344"/>
                </a:moveTo>
                <a:cubicBezTo>
                  <a:pt x="3218370" y="260472"/>
                  <a:pt x="3281504" y="274894"/>
                  <a:pt x="3341826" y="302866"/>
                </a:cubicBezTo>
                <a:lnTo>
                  <a:pt x="4051492" y="631954"/>
                </a:lnTo>
                <a:cubicBezTo>
                  <a:pt x="4292778" y="743844"/>
                  <a:pt x="4397684" y="1030171"/>
                  <a:pt x="4285808" y="1271485"/>
                </a:cubicBezTo>
                <a:lnTo>
                  <a:pt x="3528496" y="2904974"/>
                </a:lnTo>
                <a:cubicBezTo>
                  <a:pt x="3416618" y="3146288"/>
                  <a:pt x="3130324" y="3251207"/>
                  <a:pt x="2889038" y="3139317"/>
                </a:cubicBezTo>
                <a:lnTo>
                  <a:pt x="2179371" y="2810229"/>
                </a:lnTo>
                <a:cubicBezTo>
                  <a:pt x="1938086" y="2698340"/>
                  <a:pt x="1833179" y="2412013"/>
                  <a:pt x="1945056" y="2170698"/>
                </a:cubicBezTo>
                <a:lnTo>
                  <a:pt x="2702368" y="537209"/>
                </a:lnTo>
                <a:cubicBezTo>
                  <a:pt x="2786276" y="356224"/>
                  <a:pt x="2968293" y="251961"/>
                  <a:pt x="3155851" y="258344"/>
                </a:cubicBezTo>
                <a:close/>
                <a:moveTo>
                  <a:pt x="5020792" y="0"/>
                </a:moveTo>
                <a:lnTo>
                  <a:pt x="6335339" y="0"/>
                </a:lnTo>
                <a:lnTo>
                  <a:pt x="6399951" y="29962"/>
                </a:lnTo>
                <a:lnTo>
                  <a:pt x="6458400" y="64577"/>
                </a:lnTo>
                <a:lnTo>
                  <a:pt x="6458400" y="1048828"/>
                </a:lnTo>
                <a:lnTo>
                  <a:pt x="3942227" y="6476100"/>
                </a:lnTo>
                <a:cubicBezTo>
                  <a:pt x="3830351" y="6717414"/>
                  <a:pt x="3544056" y="6822332"/>
                  <a:pt x="3302770" y="6710443"/>
                </a:cubicBezTo>
                <a:lnTo>
                  <a:pt x="2593104" y="6381355"/>
                </a:lnTo>
                <a:cubicBezTo>
                  <a:pt x="2351817" y="6269465"/>
                  <a:pt x="2246911" y="5983138"/>
                  <a:pt x="2358788" y="5741824"/>
                </a:cubicBezTo>
                <a:close/>
                <a:moveTo>
                  <a:pt x="3223374" y="0"/>
                </a:moveTo>
                <a:lnTo>
                  <a:pt x="4875289" y="0"/>
                </a:lnTo>
                <a:lnTo>
                  <a:pt x="4758816" y="251227"/>
                </a:lnTo>
                <a:cubicBezTo>
                  <a:pt x="4646939" y="492540"/>
                  <a:pt x="4360645" y="597459"/>
                  <a:pt x="4119359" y="485569"/>
                </a:cubicBezTo>
                <a:lnTo>
                  <a:pt x="3409692" y="156481"/>
                </a:lnTo>
                <a:cubicBezTo>
                  <a:pt x="3349371" y="128509"/>
                  <a:pt x="3297573" y="89634"/>
                  <a:pt x="3255556" y="432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892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881408" y="749274"/>
            <a:ext cx="7954946" cy="6108726"/>
          </a:xfrm>
          <a:custGeom>
            <a:avLst/>
            <a:gdLst>
              <a:gd name="connsiteX0" fmla="*/ 4841333 w 7954946"/>
              <a:gd name="connsiteY0" fmla="*/ 434 h 6108726"/>
              <a:gd name="connsiteX1" fmla="*/ 5250985 w 7954946"/>
              <a:gd name="connsiteY1" fmla="*/ 141603 h 6108726"/>
              <a:gd name="connsiteX2" fmla="*/ 7649375 w 7954946"/>
              <a:gd name="connsiteY2" fmla="*/ 1884136 h 6108726"/>
              <a:gd name="connsiteX3" fmla="*/ 7813344 w 7954946"/>
              <a:gd name="connsiteY3" fmla="*/ 2919397 h 6108726"/>
              <a:gd name="connsiteX4" fmla="*/ 5496161 w 7954946"/>
              <a:gd name="connsiteY4" fmla="*/ 6108726 h 6108726"/>
              <a:gd name="connsiteX5" fmla="*/ 0 w 7954946"/>
              <a:gd name="connsiteY5" fmla="*/ 6108726 h 6108726"/>
              <a:gd name="connsiteX6" fmla="*/ 2092 w 7954946"/>
              <a:gd name="connsiteY6" fmla="*/ 6105139 h 6108726"/>
              <a:gd name="connsiteX7" fmla="*/ 4215724 w 7954946"/>
              <a:gd name="connsiteY7" fmla="*/ 305572 h 6108726"/>
              <a:gd name="connsiteX8" fmla="*/ 4841333 w 7954946"/>
              <a:gd name="connsiteY8" fmla="*/ 434 h 610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4946" h="6108726">
                <a:moveTo>
                  <a:pt x="4841333" y="434"/>
                </a:moveTo>
                <a:cubicBezTo>
                  <a:pt x="4984005" y="5310"/>
                  <a:pt x="5126800" y="51378"/>
                  <a:pt x="5250985" y="141603"/>
                </a:cubicBezTo>
                <a:lnTo>
                  <a:pt x="7649375" y="1884136"/>
                </a:lnTo>
                <a:cubicBezTo>
                  <a:pt x="7980533" y="2124736"/>
                  <a:pt x="8053945" y="2588239"/>
                  <a:pt x="7813344" y="2919397"/>
                </a:cubicBezTo>
                <a:lnTo>
                  <a:pt x="5496161" y="6108726"/>
                </a:lnTo>
                <a:lnTo>
                  <a:pt x="0" y="6108726"/>
                </a:lnTo>
                <a:lnTo>
                  <a:pt x="2092" y="6105139"/>
                </a:lnTo>
                <a:lnTo>
                  <a:pt x="4215724" y="305572"/>
                </a:lnTo>
                <a:cubicBezTo>
                  <a:pt x="4366099" y="98598"/>
                  <a:pt x="4603545" y="-7694"/>
                  <a:pt x="4841333" y="4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336800" y="0"/>
            <a:ext cx="9855200" cy="6858000"/>
          </a:xfrm>
          <a:custGeom>
            <a:avLst/>
            <a:gdLst>
              <a:gd name="connsiteX0" fmla="*/ 4935180 w 9855200"/>
              <a:gd name="connsiteY0" fmla="*/ 0 h 6858000"/>
              <a:gd name="connsiteX1" fmla="*/ 9855200 w 9855200"/>
              <a:gd name="connsiteY1" fmla="*/ 0 h 6858000"/>
              <a:gd name="connsiteX2" fmla="*/ 9855200 w 9855200"/>
              <a:gd name="connsiteY2" fmla="*/ 6858000 h 6858000"/>
              <a:gd name="connsiteX3" fmla="*/ 0 w 9855200"/>
              <a:gd name="connsiteY3" fmla="*/ 6858000 h 6858000"/>
              <a:gd name="connsiteX4" fmla="*/ 0 w 9855200"/>
              <a:gd name="connsiteY4" fmla="*/ 6792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5200" h="6858000">
                <a:moveTo>
                  <a:pt x="4935180" y="0"/>
                </a:moveTo>
                <a:lnTo>
                  <a:pt x="9855200" y="0"/>
                </a:lnTo>
                <a:lnTo>
                  <a:pt x="9855200" y="6858000"/>
                </a:lnTo>
                <a:lnTo>
                  <a:pt x="0" y="6858000"/>
                </a:lnTo>
                <a:lnTo>
                  <a:pt x="0" y="67926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8355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68951" y="749274"/>
            <a:ext cx="7954947" cy="6108726"/>
          </a:xfrm>
          <a:custGeom>
            <a:avLst/>
            <a:gdLst>
              <a:gd name="connsiteX0" fmla="*/ 3113614 w 7954947"/>
              <a:gd name="connsiteY0" fmla="*/ 434 h 6108726"/>
              <a:gd name="connsiteX1" fmla="*/ 3739223 w 7954947"/>
              <a:gd name="connsiteY1" fmla="*/ 305572 h 6108726"/>
              <a:gd name="connsiteX2" fmla="*/ 7952855 w 7954947"/>
              <a:gd name="connsiteY2" fmla="*/ 6105139 h 6108726"/>
              <a:gd name="connsiteX3" fmla="*/ 7954947 w 7954947"/>
              <a:gd name="connsiteY3" fmla="*/ 6108726 h 6108726"/>
              <a:gd name="connsiteX4" fmla="*/ 2458786 w 7954947"/>
              <a:gd name="connsiteY4" fmla="*/ 6108726 h 6108726"/>
              <a:gd name="connsiteX5" fmla="*/ 141603 w 7954947"/>
              <a:gd name="connsiteY5" fmla="*/ 2919397 h 6108726"/>
              <a:gd name="connsiteX6" fmla="*/ 305572 w 7954947"/>
              <a:gd name="connsiteY6" fmla="*/ 1884136 h 6108726"/>
              <a:gd name="connsiteX7" fmla="*/ 2703962 w 7954947"/>
              <a:gd name="connsiteY7" fmla="*/ 141603 h 6108726"/>
              <a:gd name="connsiteX8" fmla="*/ 3113614 w 7954947"/>
              <a:gd name="connsiteY8" fmla="*/ 434 h 610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4947" h="6108726">
                <a:moveTo>
                  <a:pt x="3113614" y="434"/>
                </a:moveTo>
                <a:cubicBezTo>
                  <a:pt x="3351402" y="-7694"/>
                  <a:pt x="3588848" y="98598"/>
                  <a:pt x="3739223" y="305572"/>
                </a:cubicBezTo>
                <a:lnTo>
                  <a:pt x="7952855" y="6105139"/>
                </a:lnTo>
                <a:lnTo>
                  <a:pt x="7954947" y="6108726"/>
                </a:lnTo>
                <a:lnTo>
                  <a:pt x="2458786" y="6108726"/>
                </a:lnTo>
                <a:lnTo>
                  <a:pt x="141603" y="2919397"/>
                </a:lnTo>
                <a:cubicBezTo>
                  <a:pt x="-98998" y="2588239"/>
                  <a:pt x="-25586" y="2124736"/>
                  <a:pt x="305572" y="1884136"/>
                </a:cubicBezTo>
                <a:lnTo>
                  <a:pt x="2703962" y="141603"/>
                </a:lnTo>
                <a:cubicBezTo>
                  <a:pt x="2828147" y="51378"/>
                  <a:pt x="2970942" y="5310"/>
                  <a:pt x="3113614" y="4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9855199" cy="6857999"/>
          </a:xfrm>
          <a:custGeom>
            <a:avLst/>
            <a:gdLst>
              <a:gd name="connsiteX0" fmla="*/ 0 w 9855199"/>
              <a:gd name="connsiteY0" fmla="*/ 0 h 6857999"/>
              <a:gd name="connsiteX1" fmla="*/ 4920019 w 9855199"/>
              <a:gd name="connsiteY1" fmla="*/ 0 h 6857999"/>
              <a:gd name="connsiteX2" fmla="*/ 9855199 w 9855199"/>
              <a:gd name="connsiteY2" fmla="*/ 6792692 h 6857999"/>
              <a:gd name="connsiteX3" fmla="*/ 9855199 w 9855199"/>
              <a:gd name="connsiteY3" fmla="*/ 6857999 h 6857999"/>
              <a:gd name="connsiteX4" fmla="*/ 0 w 9855199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5199" h="6857999">
                <a:moveTo>
                  <a:pt x="0" y="0"/>
                </a:moveTo>
                <a:lnTo>
                  <a:pt x="4920019" y="0"/>
                </a:lnTo>
                <a:lnTo>
                  <a:pt x="9855199" y="6792692"/>
                </a:lnTo>
                <a:lnTo>
                  <a:pt x="98551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0300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3908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8450942" y="1825171"/>
            <a:ext cx="3207657" cy="3207657"/>
          </a:xfrm>
          <a:custGeom>
            <a:avLst/>
            <a:gdLst>
              <a:gd name="connsiteX0" fmla="*/ 0 w 3207657"/>
              <a:gd name="connsiteY0" fmla="*/ 0 h 3207657"/>
              <a:gd name="connsiteX1" fmla="*/ 3207657 w 3207657"/>
              <a:gd name="connsiteY1" fmla="*/ 0 h 3207657"/>
              <a:gd name="connsiteX2" fmla="*/ 3207657 w 3207657"/>
              <a:gd name="connsiteY2" fmla="*/ 3207657 h 3207657"/>
              <a:gd name="connsiteX3" fmla="*/ 0 w 3207657"/>
              <a:gd name="connsiteY3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657" h="3207657">
                <a:moveTo>
                  <a:pt x="0" y="0"/>
                </a:moveTo>
                <a:lnTo>
                  <a:pt x="3207657" y="0"/>
                </a:lnTo>
                <a:lnTo>
                  <a:pt x="3207657" y="3207657"/>
                </a:lnTo>
                <a:lnTo>
                  <a:pt x="0" y="3207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945743" y="1825171"/>
            <a:ext cx="3207657" cy="3207657"/>
          </a:xfrm>
          <a:custGeom>
            <a:avLst/>
            <a:gdLst>
              <a:gd name="connsiteX0" fmla="*/ 0 w 3207657"/>
              <a:gd name="connsiteY0" fmla="*/ 0 h 3207657"/>
              <a:gd name="connsiteX1" fmla="*/ 3207657 w 3207657"/>
              <a:gd name="connsiteY1" fmla="*/ 0 h 3207657"/>
              <a:gd name="connsiteX2" fmla="*/ 3207657 w 3207657"/>
              <a:gd name="connsiteY2" fmla="*/ 3207657 h 3207657"/>
              <a:gd name="connsiteX3" fmla="*/ 0 w 3207657"/>
              <a:gd name="connsiteY3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657" h="3207657">
                <a:moveTo>
                  <a:pt x="0" y="0"/>
                </a:moveTo>
                <a:lnTo>
                  <a:pt x="3207657" y="0"/>
                </a:lnTo>
                <a:lnTo>
                  <a:pt x="3207657" y="3207657"/>
                </a:lnTo>
                <a:lnTo>
                  <a:pt x="0" y="3207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12343" y="0"/>
            <a:ext cx="7779657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087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648308"/>
            <a:ext cx="12192000" cy="4209691"/>
          </a:xfrm>
          <a:custGeom>
            <a:avLst/>
            <a:gdLst>
              <a:gd name="connsiteX0" fmla="*/ 0 w 3207657"/>
              <a:gd name="connsiteY0" fmla="*/ 0 h 3207657"/>
              <a:gd name="connsiteX1" fmla="*/ 3207657 w 3207657"/>
              <a:gd name="connsiteY1" fmla="*/ 0 h 3207657"/>
              <a:gd name="connsiteX2" fmla="*/ 3207657 w 3207657"/>
              <a:gd name="connsiteY2" fmla="*/ 3207657 h 3207657"/>
              <a:gd name="connsiteX3" fmla="*/ 0 w 3207657"/>
              <a:gd name="connsiteY3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657" h="3207657">
                <a:moveTo>
                  <a:pt x="0" y="0"/>
                </a:moveTo>
                <a:lnTo>
                  <a:pt x="3207657" y="0"/>
                </a:lnTo>
                <a:lnTo>
                  <a:pt x="3207657" y="3207657"/>
                </a:lnTo>
                <a:lnTo>
                  <a:pt x="0" y="3207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8948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415306"/>
            <a:ext cx="5077839" cy="6442694"/>
          </a:xfrm>
          <a:custGeom>
            <a:avLst/>
            <a:gdLst>
              <a:gd name="connsiteX0" fmla="*/ 2930986 w 5077839"/>
              <a:gd name="connsiteY0" fmla="*/ 4680761 h 6442694"/>
              <a:gd name="connsiteX1" fmla="*/ 3014376 w 5077839"/>
              <a:gd name="connsiteY1" fmla="*/ 4760502 h 6442694"/>
              <a:gd name="connsiteX2" fmla="*/ 3217600 w 5077839"/>
              <a:gd name="connsiteY2" fmla="*/ 5659124 h 6442694"/>
              <a:gd name="connsiteX3" fmla="*/ 3138822 w 5077839"/>
              <a:gd name="connsiteY3" fmla="*/ 5783948 h 6442694"/>
              <a:gd name="connsiteX4" fmla="*/ 225965 w 5077839"/>
              <a:gd name="connsiteY4" fmla="*/ 6442694 h 6442694"/>
              <a:gd name="connsiteX5" fmla="*/ 0 w 5077839"/>
              <a:gd name="connsiteY5" fmla="*/ 6442694 h 6442694"/>
              <a:gd name="connsiteX6" fmla="*/ 0 w 5077839"/>
              <a:gd name="connsiteY6" fmla="*/ 5335198 h 6442694"/>
              <a:gd name="connsiteX7" fmla="*/ 2889552 w 5077839"/>
              <a:gd name="connsiteY7" fmla="*/ 4681723 h 6442694"/>
              <a:gd name="connsiteX8" fmla="*/ 2930986 w 5077839"/>
              <a:gd name="connsiteY8" fmla="*/ 4680761 h 6442694"/>
              <a:gd name="connsiteX9" fmla="*/ 4788632 w 5077839"/>
              <a:gd name="connsiteY9" fmla="*/ 3036867 h 6442694"/>
              <a:gd name="connsiteX10" fmla="*/ 4872021 w 5077839"/>
              <a:gd name="connsiteY10" fmla="*/ 3116607 h 6442694"/>
              <a:gd name="connsiteX11" fmla="*/ 5075246 w 5077839"/>
              <a:gd name="connsiteY11" fmla="*/ 4015230 h 6442694"/>
              <a:gd name="connsiteX12" fmla="*/ 4996467 w 5077839"/>
              <a:gd name="connsiteY12" fmla="*/ 4140054 h 6442694"/>
              <a:gd name="connsiteX13" fmla="*/ 683045 w 5077839"/>
              <a:gd name="connsiteY13" fmla="*/ 5115539 h 6442694"/>
              <a:gd name="connsiteX14" fmla="*/ 558222 w 5077839"/>
              <a:gd name="connsiteY14" fmla="*/ 5036761 h 6442694"/>
              <a:gd name="connsiteX15" fmla="*/ 354997 w 5077839"/>
              <a:gd name="connsiteY15" fmla="*/ 4138138 h 6442694"/>
              <a:gd name="connsiteX16" fmla="*/ 433776 w 5077839"/>
              <a:gd name="connsiteY16" fmla="*/ 4013314 h 6442694"/>
              <a:gd name="connsiteX17" fmla="*/ 4747198 w 5077839"/>
              <a:gd name="connsiteY17" fmla="*/ 3037828 h 6442694"/>
              <a:gd name="connsiteX18" fmla="*/ 4788632 w 5077839"/>
              <a:gd name="connsiteY18" fmla="*/ 3036867 h 6442694"/>
              <a:gd name="connsiteX19" fmla="*/ 3973974 w 5077839"/>
              <a:gd name="connsiteY19" fmla="*/ 1997491 h 6442694"/>
              <a:gd name="connsiteX20" fmla="*/ 4057362 w 5077839"/>
              <a:gd name="connsiteY20" fmla="*/ 2077231 h 6442694"/>
              <a:gd name="connsiteX21" fmla="*/ 4260587 w 5077839"/>
              <a:gd name="connsiteY21" fmla="*/ 2975854 h 6442694"/>
              <a:gd name="connsiteX22" fmla="*/ 4181808 w 5077839"/>
              <a:gd name="connsiteY22" fmla="*/ 3100678 h 6442694"/>
              <a:gd name="connsiteX23" fmla="*/ 0 w 5077839"/>
              <a:gd name="connsiteY23" fmla="*/ 4046399 h 6442694"/>
              <a:gd name="connsiteX24" fmla="*/ 0 w 5077839"/>
              <a:gd name="connsiteY24" fmla="*/ 2887801 h 6442694"/>
              <a:gd name="connsiteX25" fmla="*/ 3932538 w 5077839"/>
              <a:gd name="connsiteY25" fmla="*/ 1998452 h 6442694"/>
              <a:gd name="connsiteX26" fmla="*/ 3973974 w 5077839"/>
              <a:gd name="connsiteY26" fmla="*/ 1997491 h 6442694"/>
              <a:gd name="connsiteX27" fmla="*/ 3462768 w 5077839"/>
              <a:gd name="connsiteY27" fmla="*/ 891647 h 6442694"/>
              <a:gd name="connsiteX28" fmla="*/ 3546157 w 5077839"/>
              <a:gd name="connsiteY28" fmla="*/ 971387 h 6442694"/>
              <a:gd name="connsiteX29" fmla="*/ 3749382 w 5077839"/>
              <a:gd name="connsiteY29" fmla="*/ 1870010 h 6442694"/>
              <a:gd name="connsiteX30" fmla="*/ 3670603 w 5077839"/>
              <a:gd name="connsiteY30" fmla="*/ 1994833 h 6442694"/>
              <a:gd name="connsiteX31" fmla="*/ 437142 w 5077839"/>
              <a:gd name="connsiteY31" fmla="*/ 2726085 h 6442694"/>
              <a:gd name="connsiteX32" fmla="*/ 312318 w 5077839"/>
              <a:gd name="connsiteY32" fmla="*/ 2647306 h 6442694"/>
              <a:gd name="connsiteX33" fmla="*/ 109093 w 5077839"/>
              <a:gd name="connsiteY33" fmla="*/ 1748684 h 6442694"/>
              <a:gd name="connsiteX34" fmla="*/ 187872 w 5077839"/>
              <a:gd name="connsiteY34" fmla="*/ 1623859 h 6442694"/>
              <a:gd name="connsiteX35" fmla="*/ 3421333 w 5077839"/>
              <a:gd name="connsiteY35" fmla="*/ 892608 h 6442694"/>
              <a:gd name="connsiteX36" fmla="*/ 3462768 w 5077839"/>
              <a:gd name="connsiteY36" fmla="*/ 891647 h 6442694"/>
              <a:gd name="connsiteX37" fmla="*/ 1995135 w 5077839"/>
              <a:gd name="connsiteY37" fmla="*/ 1632 h 6442694"/>
              <a:gd name="connsiteX38" fmla="*/ 2078524 w 5077839"/>
              <a:gd name="connsiteY38" fmla="*/ 81372 h 6442694"/>
              <a:gd name="connsiteX39" fmla="*/ 2281749 w 5077839"/>
              <a:gd name="connsiteY39" fmla="*/ 979995 h 6442694"/>
              <a:gd name="connsiteX40" fmla="*/ 2202970 w 5077839"/>
              <a:gd name="connsiteY40" fmla="*/ 1104820 h 6442694"/>
              <a:gd name="connsiteX41" fmla="*/ 0 w 5077839"/>
              <a:gd name="connsiteY41" fmla="*/ 1603023 h 6442694"/>
              <a:gd name="connsiteX42" fmla="*/ 0 w 5077839"/>
              <a:gd name="connsiteY42" fmla="*/ 444425 h 6442694"/>
              <a:gd name="connsiteX43" fmla="*/ 1953701 w 5077839"/>
              <a:gd name="connsiteY43" fmla="*/ 2594 h 6442694"/>
              <a:gd name="connsiteX44" fmla="*/ 1995135 w 5077839"/>
              <a:gd name="connsiteY44" fmla="*/ 1632 h 64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77839" h="6442694">
                <a:moveTo>
                  <a:pt x="2930986" y="4680761"/>
                </a:moveTo>
                <a:cubicBezTo>
                  <a:pt x="2971019" y="4687952"/>
                  <a:pt x="3004839" y="4718334"/>
                  <a:pt x="3014376" y="4760502"/>
                </a:cubicBezTo>
                <a:lnTo>
                  <a:pt x="3217600" y="5659124"/>
                </a:lnTo>
                <a:cubicBezTo>
                  <a:pt x="3230314" y="5715348"/>
                  <a:pt x="3195044" y="5771233"/>
                  <a:pt x="3138822" y="5783948"/>
                </a:cubicBezTo>
                <a:lnTo>
                  <a:pt x="225965" y="6442694"/>
                </a:lnTo>
                <a:lnTo>
                  <a:pt x="0" y="6442694"/>
                </a:lnTo>
                <a:lnTo>
                  <a:pt x="0" y="5335198"/>
                </a:lnTo>
                <a:lnTo>
                  <a:pt x="2889552" y="4681723"/>
                </a:lnTo>
                <a:cubicBezTo>
                  <a:pt x="2903607" y="4678544"/>
                  <a:pt x="2917642" y="4678364"/>
                  <a:pt x="2930986" y="4680761"/>
                </a:cubicBezTo>
                <a:close/>
                <a:moveTo>
                  <a:pt x="4788632" y="3036867"/>
                </a:moveTo>
                <a:cubicBezTo>
                  <a:pt x="4828666" y="3044059"/>
                  <a:pt x="4862485" y="3074440"/>
                  <a:pt x="4872021" y="3116607"/>
                </a:cubicBezTo>
                <a:lnTo>
                  <a:pt x="5075246" y="4015230"/>
                </a:lnTo>
                <a:cubicBezTo>
                  <a:pt x="5087961" y="4071453"/>
                  <a:pt x="5052690" y="4127339"/>
                  <a:pt x="4996467" y="4140054"/>
                </a:cubicBezTo>
                <a:lnTo>
                  <a:pt x="683045" y="5115539"/>
                </a:lnTo>
                <a:cubicBezTo>
                  <a:pt x="626822" y="5128254"/>
                  <a:pt x="570937" y="5092984"/>
                  <a:pt x="558222" y="5036761"/>
                </a:cubicBezTo>
                <a:lnTo>
                  <a:pt x="354997" y="4138138"/>
                </a:lnTo>
                <a:cubicBezTo>
                  <a:pt x="342282" y="4081915"/>
                  <a:pt x="377553" y="4026029"/>
                  <a:pt x="433776" y="4013314"/>
                </a:cubicBezTo>
                <a:lnTo>
                  <a:pt x="4747198" y="3037828"/>
                </a:lnTo>
                <a:cubicBezTo>
                  <a:pt x="4761254" y="3034650"/>
                  <a:pt x="4775288" y="3034471"/>
                  <a:pt x="4788632" y="3036867"/>
                </a:cubicBezTo>
                <a:close/>
                <a:moveTo>
                  <a:pt x="3973974" y="1997491"/>
                </a:moveTo>
                <a:cubicBezTo>
                  <a:pt x="4014006" y="2004682"/>
                  <a:pt x="4047826" y="2035064"/>
                  <a:pt x="4057362" y="2077231"/>
                </a:cubicBezTo>
                <a:lnTo>
                  <a:pt x="4260587" y="2975854"/>
                </a:lnTo>
                <a:cubicBezTo>
                  <a:pt x="4273301" y="3032077"/>
                  <a:pt x="4238031" y="3087963"/>
                  <a:pt x="4181808" y="3100678"/>
                </a:cubicBezTo>
                <a:lnTo>
                  <a:pt x="0" y="4046399"/>
                </a:lnTo>
                <a:lnTo>
                  <a:pt x="0" y="2887801"/>
                </a:lnTo>
                <a:lnTo>
                  <a:pt x="3932538" y="1998452"/>
                </a:lnTo>
                <a:cubicBezTo>
                  <a:pt x="3946594" y="1995274"/>
                  <a:pt x="3960629" y="1995094"/>
                  <a:pt x="3973974" y="1997491"/>
                </a:cubicBezTo>
                <a:close/>
                <a:moveTo>
                  <a:pt x="3462768" y="891647"/>
                </a:moveTo>
                <a:cubicBezTo>
                  <a:pt x="3502801" y="898838"/>
                  <a:pt x="3536621" y="929220"/>
                  <a:pt x="3546157" y="971387"/>
                </a:cubicBezTo>
                <a:lnTo>
                  <a:pt x="3749382" y="1870010"/>
                </a:lnTo>
                <a:cubicBezTo>
                  <a:pt x="3762097" y="1926233"/>
                  <a:pt x="3726826" y="1982119"/>
                  <a:pt x="3670603" y="1994833"/>
                </a:cubicBezTo>
                <a:lnTo>
                  <a:pt x="437142" y="2726085"/>
                </a:lnTo>
                <a:cubicBezTo>
                  <a:pt x="380918" y="2738800"/>
                  <a:pt x="325033" y="2703529"/>
                  <a:pt x="312318" y="2647306"/>
                </a:cubicBezTo>
                <a:lnTo>
                  <a:pt x="109093" y="1748684"/>
                </a:lnTo>
                <a:cubicBezTo>
                  <a:pt x="96378" y="1692460"/>
                  <a:pt x="131649" y="1636574"/>
                  <a:pt x="187872" y="1623859"/>
                </a:cubicBezTo>
                <a:lnTo>
                  <a:pt x="3421333" y="892608"/>
                </a:lnTo>
                <a:cubicBezTo>
                  <a:pt x="3435389" y="889429"/>
                  <a:pt x="3449425" y="889250"/>
                  <a:pt x="3462768" y="891647"/>
                </a:cubicBezTo>
                <a:close/>
                <a:moveTo>
                  <a:pt x="1995135" y="1632"/>
                </a:moveTo>
                <a:cubicBezTo>
                  <a:pt x="2035169" y="8824"/>
                  <a:pt x="2068988" y="39205"/>
                  <a:pt x="2078524" y="81372"/>
                </a:cubicBezTo>
                <a:lnTo>
                  <a:pt x="2281749" y="979995"/>
                </a:lnTo>
                <a:cubicBezTo>
                  <a:pt x="2294464" y="1036218"/>
                  <a:pt x="2259193" y="1092104"/>
                  <a:pt x="2202970" y="1104820"/>
                </a:cubicBezTo>
                <a:lnTo>
                  <a:pt x="0" y="1603023"/>
                </a:lnTo>
                <a:lnTo>
                  <a:pt x="0" y="444425"/>
                </a:lnTo>
                <a:lnTo>
                  <a:pt x="1953701" y="2594"/>
                </a:lnTo>
                <a:cubicBezTo>
                  <a:pt x="1967757" y="-585"/>
                  <a:pt x="1981791" y="-764"/>
                  <a:pt x="1995135" y="16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96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BD46-A039-4176-92A2-3238A1DD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B407-94C1-45B2-B895-4082E14D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8B97-0C5C-467A-BCFC-00F4E1DB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4FCF-2BAA-4692-BE73-ADDFD968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5825-1D43-4DCE-A40E-74857D51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09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914400" y="715764"/>
            <a:ext cx="1999999" cy="5426472"/>
          </a:xfrm>
          <a:custGeom>
            <a:avLst/>
            <a:gdLst>
              <a:gd name="connsiteX0" fmla="*/ 144938 w 1999999"/>
              <a:gd name="connsiteY0" fmla="*/ 1836653 h 5426472"/>
              <a:gd name="connsiteX1" fmla="*/ 308780 w 1999999"/>
              <a:gd name="connsiteY1" fmla="*/ 1836653 h 5426472"/>
              <a:gd name="connsiteX2" fmla="*/ 453718 w 1999999"/>
              <a:gd name="connsiteY2" fmla="*/ 1982187 h 5426472"/>
              <a:gd name="connsiteX3" fmla="*/ 453718 w 1999999"/>
              <a:gd name="connsiteY3" fmla="*/ 3564072 h 5426472"/>
              <a:gd name="connsiteX4" fmla="*/ 308780 w 1999999"/>
              <a:gd name="connsiteY4" fmla="*/ 3709605 h 5426472"/>
              <a:gd name="connsiteX5" fmla="*/ 144938 w 1999999"/>
              <a:gd name="connsiteY5" fmla="*/ 3709605 h 5426472"/>
              <a:gd name="connsiteX6" fmla="*/ 0 w 1999999"/>
              <a:gd name="connsiteY6" fmla="*/ 3564072 h 5426472"/>
              <a:gd name="connsiteX7" fmla="*/ 0 w 1999999"/>
              <a:gd name="connsiteY7" fmla="*/ 1982187 h 5426472"/>
              <a:gd name="connsiteX8" fmla="*/ 144938 w 1999999"/>
              <a:gd name="connsiteY8" fmla="*/ 1836653 h 5426472"/>
              <a:gd name="connsiteX9" fmla="*/ 1695711 w 1999999"/>
              <a:gd name="connsiteY9" fmla="*/ 852990 h 5426472"/>
              <a:gd name="connsiteX10" fmla="*/ 1860534 w 1999999"/>
              <a:gd name="connsiteY10" fmla="*/ 852990 h 5426472"/>
              <a:gd name="connsiteX11" fmla="*/ 1999999 w 1999999"/>
              <a:gd name="connsiteY11" fmla="*/ 998292 h 5426472"/>
              <a:gd name="connsiteX12" fmla="*/ 1999999 w 1999999"/>
              <a:gd name="connsiteY12" fmla="*/ 4188616 h 5426472"/>
              <a:gd name="connsiteX13" fmla="*/ 1860534 w 1999999"/>
              <a:gd name="connsiteY13" fmla="*/ 4333918 h 5426472"/>
              <a:gd name="connsiteX14" fmla="*/ 1695711 w 1999999"/>
              <a:gd name="connsiteY14" fmla="*/ 4333918 h 5426472"/>
              <a:gd name="connsiteX15" fmla="*/ 1549906 w 1999999"/>
              <a:gd name="connsiteY15" fmla="*/ 4188616 h 5426472"/>
              <a:gd name="connsiteX16" fmla="*/ 1549906 w 1999999"/>
              <a:gd name="connsiteY16" fmla="*/ 998292 h 5426472"/>
              <a:gd name="connsiteX17" fmla="*/ 1695711 w 1999999"/>
              <a:gd name="connsiteY17" fmla="*/ 852990 h 5426472"/>
              <a:gd name="connsiteX18" fmla="*/ 921706 w 1999999"/>
              <a:gd name="connsiteY18" fmla="*/ 0 h 5426472"/>
              <a:gd name="connsiteX19" fmla="*/ 1085548 w 1999999"/>
              <a:gd name="connsiteY19" fmla="*/ 0 h 5426472"/>
              <a:gd name="connsiteX20" fmla="*/ 1230486 w 1999999"/>
              <a:gd name="connsiteY20" fmla="*/ 145296 h 5426472"/>
              <a:gd name="connsiteX21" fmla="*/ 1230486 w 1999999"/>
              <a:gd name="connsiteY21" fmla="*/ 5281177 h 5426472"/>
              <a:gd name="connsiteX22" fmla="*/ 1085548 w 1999999"/>
              <a:gd name="connsiteY22" fmla="*/ 5426472 h 5426472"/>
              <a:gd name="connsiteX23" fmla="*/ 921706 w 1999999"/>
              <a:gd name="connsiteY23" fmla="*/ 5426472 h 5426472"/>
              <a:gd name="connsiteX24" fmla="*/ 776768 w 1999999"/>
              <a:gd name="connsiteY24" fmla="*/ 5281177 h 5426472"/>
              <a:gd name="connsiteX25" fmla="*/ 776768 w 1999999"/>
              <a:gd name="connsiteY25" fmla="*/ 145296 h 5426472"/>
              <a:gd name="connsiteX26" fmla="*/ 921706 w 1999999"/>
              <a:gd name="connsiteY26" fmla="*/ 0 h 54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99999" h="5426472">
                <a:moveTo>
                  <a:pt x="144938" y="1836653"/>
                </a:moveTo>
                <a:cubicBezTo>
                  <a:pt x="144938" y="1836653"/>
                  <a:pt x="144938" y="1836653"/>
                  <a:pt x="308780" y="1836653"/>
                </a:cubicBezTo>
                <a:cubicBezTo>
                  <a:pt x="390702" y="1836653"/>
                  <a:pt x="453718" y="1899929"/>
                  <a:pt x="453718" y="1982187"/>
                </a:cubicBezTo>
                <a:cubicBezTo>
                  <a:pt x="453718" y="1982187"/>
                  <a:pt x="453718" y="1982187"/>
                  <a:pt x="453718" y="3564072"/>
                </a:cubicBezTo>
                <a:cubicBezTo>
                  <a:pt x="453718" y="3646330"/>
                  <a:pt x="390702" y="3709605"/>
                  <a:pt x="308780" y="3709605"/>
                </a:cubicBezTo>
                <a:cubicBezTo>
                  <a:pt x="308780" y="3709605"/>
                  <a:pt x="308780" y="3709605"/>
                  <a:pt x="144938" y="3709605"/>
                </a:cubicBezTo>
                <a:cubicBezTo>
                  <a:pt x="69318" y="3709605"/>
                  <a:pt x="0" y="3646330"/>
                  <a:pt x="0" y="3564072"/>
                </a:cubicBezTo>
                <a:lnTo>
                  <a:pt x="0" y="1982187"/>
                </a:lnTo>
                <a:cubicBezTo>
                  <a:pt x="0" y="1899929"/>
                  <a:pt x="69318" y="1836653"/>
                  <a:pt x="144938" y="1836653"/>
                </a:cubicBezTo>
                <a:close/>
                <a:moveTo>
                  <a:pt x="1695711" y="852990"/>
                </a:moveTo>
                <a:cubicBezTo>
                  <a:pt x="1695711" y="852990"/>
                  <a:pt x="1695711" y="852990"/>
                  <a:pt x="1860534" y="852990"/>
                </a:cubicBezTo>
                <a:cubicBezTo>
                  <a:pt x="1936606" y="852990"/>
                  <a:pt x="1999999" y="916165"/>
                  <a:pt x="1999999" y="998292"/>
                </a:cubicBezTo>
                <a:cubicBezTo>
                  <a:pt x="1999999" y="998292"/>
                  <a:pt x="1999999" y="998292"/>
                  <a:pt x="1999999" y="4188616"/>
                </a:cubicBezTo>
                <a:cubicBezTo>
                  <a:pt x="1999999" y="4270743"/>
                  <a:pt x="1936606" y="4333918"/>
                  <a:pt x="1860534" y="4333918"/>
                </a:cubicBezTo>
                <a:cubicBezTo>
                  <a:pt x="1860534" y="4333918"/>
                  <a:pt x="1860534" y="4333918"/>
                  <a:pt x="1695711" y="4333918"/>
                </a:cubicBezTo>
                <a:cubicBezTo>
                  <a:pt x="1613300" y="4333918"/>
                  <a:pt x="1549906" y="4270743"/>
                  <a:pt x="1549906" y="4188616"/>
                </a:cubicBezTo>
                <a:lnTo>
                  <a:pt x="1549906" y="998292"/>
                </a:lnTo>
                <a:cubicBezTo>
                  <a:pt x="1549906" y="916165"/>
                  <a:pt x="1613300" y="852990"/>
                  <a:pt x="1695711" y="852990"/>
                </a:cubicBezTo>
                <a:close/>
                <a:moveTo>
                  <a:pt x="921706" y="0"/>
                </a:moveTo>
                <a:cubicBezTo>
                  <a:pt x="1085548" y="0"/>
                  <a:pt x="1085548" y="0"/>
                  <a:pt x="1085548" y="0"/>
                </a:cubicBezTo>
                <a:cubicBezTo>
                  <a:pt x="1167470" y="0"/>
                  <a:pt x="1230486" y="69489"/>
                  <a:pt x="1230486" y="145296"/>
                </a:cubicBezTo>
                <a:cubicBezTo>
                  <a:pt x="1230486" y="5281177"/>
                  <a:pt x="1230486" y="5281177"/>
                  <a:pt x="1230486" y="5281177"/>
                </a:cubicBezTo>
                <a:cubicBezTo>
                  <a:pt x="1230486" y="5363300"/>
                  <a:pt x="1167470" y="5426472"/>
                  <a:pt x="1085548" y="5426472"/>
                </a:cubicBezTo>
                <a:lnTo>
                  <a:pt x="921706" y="5426472"/>
                </a:lnTo>
                <a:cubicBezTo>
                  <a:pt x="839784" y="5426472"/>
                  <a:pt x="776768" y="5363300"/>
                  <a:pt x="776768" y="5281177"/>
                </a:cubicBezTo>
                <a:cubicBezTo>
                  <a:pt x="776768" y="145296"/>
                  <a:pt x="776768" y="145296"/>
                  <a:pt x="776768" y="145296"/>
                </a:cubicBezTo>
                <a:cubicBezTo>
                  <a:pt x="776768" y="69489"/>
                  <a:pt x="839784" y="0"/>
                  <a:pt x="9217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3842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9277601" y="715764"/>
            <a:ext cx="1999999" cy="5426472"/>
          </a:xfrm>
          <a:custGeom>
            <a:avLst/>
            <a:gdLst>
              <a:gd name="connsiteX0" fmla="*/ 144938 w 1999999"/>
              <a:gd name="connsiteY0" fmla="*/ 1836653 h 5426472"/>
              <a:gd name="connsiteX1" fmla="*/ 308780 w 1999999"/>
              <a:gd name="connsiteY1" fmla="*/ 1836653 h 5426472"/>
              <a:gd name="connsiteX2" fmla="*/ 453718 w 1999999"/>
              <a:gd name="connsiteY2" fmla="*/ 1982187 h 5426472"/>
              <a:gd name="connsiteX3" fmla="*/ 453718 w 1999999"/>
              <a:gd name="connsiteY3" fmla="*/ 3564072 h 5426472"/>
              <a:gd name="connsiteX4" fmla="*/ 308780 w 1999999"/>
              <a:gd name="connsiteY4" fmla="*/ 3709605 h 5426472"/>
              <a:gd name="connsiteX5" fmla="*/ 144938 w 1999999"/>
              <a:gd name="connsiteY5" fmla="*/ 3709605 h 5426472"/>
              <a:gd name="connsiteX6" fmla="*/ 0 w 1999999"/>
              <a:gd name="connsiteY6" fmla="*/ 3564072 h 5426472"/>
              <a:gd name="connsiteX7" fmla="*/ 0 w 1999999"/>
              <a:gd name="connsiteY7" fmla="*/ 1982187 h 5426472"/>
              <a:gd name="connsiteX8" fmla="*/ 144938 w 1999999"/>
              <a:gd name="connsiteY8" fmla="*/ 1836653 h 5426472"/>
              <a:gd name="connsiteX9" fmla="*/ 1695711 w 1999999"/>
              <a:gd name="connsiteY9" fmla="*/ 852990 h 5426472"/>
              <a:gd name="connsiteX10" fmla="*/ 1860534 w 1999999"/>
              <a:gd name="connsiteY10" fmla="*/ 852990 h 5426472"/>
              <a:gd name="connsiteX11" fmla="*/ 1999999 w 1999999"/>
              <a:gd name="connsiteY11" fmla="*/ 998292 h 5426472"/>
              <a:gd name="connsiteX12" fmla="*/ 1999999 w 1999999"/>
              <a:gd name="connsiteY12" fmla="*/ 4188616 h 5426472"/>
              <a:gd name="connsiteX13" fmla="*/ 1860534 w 1999999"/>
              <a:gd name="connsiteY13" fmla="*/ 4333918 h 5426472"/>
              <a:gd name="connsiteX14" fmla="*/ 1695711 w 1999999"/>
              <a:gd name="connsiteY14" fmla="*/ 4333918 h 5426472"/>
              <a:gd name="connsiteX15" fmla="*/ 1549906 w 1999999"/>
              <a:gd name="connsiteY15" fmla="*/ 4188616 h 5426472"/>
              <a:gd name="connsiteX16" fmla="*/ 1549906 w 1999999"/>
              <a:gd name="connsiteY16" fmla="*/ 998292 h 5426472"/>
              <a:gd name="connsiteX17" fmla="*/ 1695711 w 1999999"/>
              <a:gd name="connsiteY17" fmla="*/ 852990 h 5426472"/>
              <a:gd name="connsiteX18" fmla="*/ 921706 w 1999999"/>
              <a:gd name="connsiteY18" fmla="*/ 0 h 5426472"/>
              <a:gd name="connsiteX19" fmla="*/ 1085548 w 1999999"/>
              <a:gd name="connsiteY19" fmla="*/ 0 h 5426472"/>
              <a:gd name="connsiteX20" fmla="*/ 1230486 w 1999999"/>
              <a:gd name="connsiteY20" fmla="*/ 145296 h 5426472"/>
              <a:gd name="connsiteX21" fmla="*/ 1230486 w 1999999"/>
              <a:gd name="connsiteY21" fmla="*/ 5281177 h 5426472"/>
              <a:gd name="connsiteX22" fmla="*/ 1085548 w 1999999"/>
              <a:gd name="connsiteY22" fmla="*/ 5426472 h 5426472"/>
              <a:gd name="connsiteX23" fmla="*/ 921706 w 1999999"/>
              <a:gd name="connsiteY23" fmla="*/ 5426472 h 5426472"/>
              <a:gd name="connsiteX24" fmla="*/ 776768 w 1999999"/>
              <a:gd name="connsiteY24" fmla="*/ 5281177 h 5426472"/>
              <a:gd name="connsiteX25" fmla="*/ 776768 w 1999999"/>
              <a:gd name="connsiteY25" fmla="*/ 145296 h 5426472"/>
              <a:gd name="connsiteX26" fmla="*/ 921706 w 1999999"/>
              <a:gd name="connsiteY26" fmla="*/ 0 h 54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99999" h="5426472">
                <a:moveTo>
                  <a:pt x="144938" y="1836653"/>
                </a:moveTo>
                <a:cubicBezTo>
                  <a:pt x="144938" y="1836653"/>
                  <a:pt x="144938" y="1836653"/>
                  <a:pt x="308780" y="1836653"/>
                </a:cubicBezTo>
                <a:cubicBezTo>
                  <a:pt x="390702" y="1836653"/>
                  <a:pt x="453718" y="1899929"/>
                  <a:pt x="453718" y="1982187"/>
                </a:cubicBezTo>
                <a:cubicBezTo>
                  <a:pt x="453718" y="1982187"/>
                  <a:pt x="453718" y="1982187"/>
                  <a:pt x="453718" y="3564072"/>
                </a:cubicBezTo>
                <a:cubicBezTo>
                  <a:pt x="453718" y="3646330"/>
                  <a:pt x="390702" y="3709605"/>
                  <a:pt x="308780" y="3709605"/>
                </a:cubicBezTo>
                <a:cubicBezTo>
                  <a:pt x="308780" y="3709605"/>
                  <a:pt x="308780" y="3709605"/>
                  <a:pt x="144938" y="3709605"/>
                </a:cubicBezTo>
                <a:cubicBezTo>
                  <a:pt x="69318" y="3709605"/>
                  <a:pt x="0" y="3646330"/>
                  <a:pt x="0" y="3564072"/>
                </a:cubicBezTo>
                <a:lnTo>
                  <a:pt x="0" y="1982187"/>
                </a:lnTo>
                <a:cubicBezTo>
                  <a:pt x="0" y="1899929"/>
                  <a:pt x="69318" y="1836653"/>
                  <a:pt x="144938" y="1836653"/>
                </a:cubicBezTo>
                <a:close/>
                <a:moveTo>
                  <a:pt x="1695711" y="852990"/>
                </a:moveTo>
                <a:cubicBezTo>
                  <a:pt x="1695711" y="852990"/>
                  <a:pt x="1695711" y="852990"/>
                  <a:pt x="1860534" y="852990"/>
                </a:cubicBezTo>
                <a:cubicBezTo>
                  <a:pt x="1936606" y="852990"/>
                  <a:pt x="1999999" y="916165"/>
                  <a:pt x="1999999" y="998292"/>
                </a:cubicBezTo>
                <a:cubicBezTo>
                  <a:pt x="1999999" y="998292"/>
                  <a:pt x="1999999" y="998292"/>
                  <a:pt x="1999999" y="4188616"/>
                </a:cubicBezTo>
                <a:cubicBezTo>
                  <a:pt x="1999999" y="4270743"/>
                  <a:pt x="1936606" y="4333918"/>
                  <a:pt x="1860534" y="4333918"/>
                </a:cubicBezTo>
                <a:cubicBezTo>
                  <a:pt x="1860534" y="4333918"/>
                  <a:pt x="1860534" y="4333918"/>
                  <a:pt x="1695711" y="4333918"/>
                </a:cubicBezTo>
                <a:cubicBezTo>
                  <a:pt x="1613300" y="4333918"/>
                  <a:pt x="1549906" y="4270743"/>
                  <a:pt x="1549906" y="4188616"/>
                </a:cubicBezTo>
                <a:lnTo>
                  <a:pt x="1549906" y="998292"/>
                </a:lnTo>
                <a:cubicBezTo>
                  <a:pt x="1549906" y="916165"/>
                  <a:pt x="1613300" y="852990"/>
                  <a:pt x="1695711" y="852990"/>
                </a:cubicBezTo>
                <a:close/>
                <a:moveTo>
                  <a:pt x="921706" y="0"/>
                </a:moveTo>
                <a:cubicBezTo>
                  <a:pt x="1085548" y="0"/>
                  <a:pt x="1085548" y="0"/>
                  <a:pt x="1085548" y="0"/>
                </a:cubicBezTo>
                <a:cubicBezTo>
                  <a:pt x="1167470" y="0"/>
                  <a:pt x="1230486" y="69489"/>
                  <a:pt x="1230486" y="145296"/>
                </a:cubicBezTo>
                <a:cubicBezTo>
                  <a:pt x="1230486" y="5281177"/>
                  <a:pt x="1230486" y="5281177"/>
                  <a:pt x="1230486" y="5281177"/>
                </a:cubicBezTo>
                <a:cubicBezTo>
                  <a:pt x="1230486" y="5363300"/>
                  <a:pt x="1167470" y="5426472"/>
                  <a:pt x="1085548" y="5426472"/>
                </a:cubicBezTo>
                <a:lnTo>
                  <a:pt x="921706" y="5426472"/>
                </a:lnTo>
                <a:cubicBezTo>
                  <a:pt x="839784" y="5426472"/>
                  <a:pt x="776768" y="5363300"/>
                  <a:pt x="776768" y="5281177"/>
                </a:cubicBezTo>
                <a:cubicBezTo>
                  <a:pt x="776768" y="145296"/>
                  <a:pt x="776768" y="145296"/>
                  <a:pt x="776768" y="145296"/>
                </a:cubicBezTo>
                <a:cubicBezTo>
                  <a:pt x="776768" y="69489"/>
                  <a:pt x="839784" y="0"/>
                  <a:pt x="9217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4066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61283"/>
            <a:ext cx="6885589" cy="2935434"/>
          </a:xfrm>
          <a:custGeom>
            <a:avLst/>
            <a:gdLst>
              <a:gd name="connsiteX0" fmla="*/ 912203 w 8512250"/>
              <a:gd name="connsiteY0" fmla="*/ 2812232 h 3628905"/>
              <a:gd name="connsiteX1" fmla="*/ 6700896 w 8512250"/>
              <a:gd name="connsiteY1" fmla="*/ 2812232 h 3628905"/>
              <a:gd name="connsiteX2" fmla="*/ 6964540 w 8512250"/>
              <a:gd name="connsiteY2" fmla="*/ 3076788 h 3628905"/>
              <a:gd name="connsiteX3" fmla="*/ 6964540 w 8512250"/>
              <a:gd name="connsiteY3" fmla="*/ 3375852 h 3628905"/>
              <a:gd name="connsiteX4" fmla="*/ 6700896 w 8512250"/>
              <a:gd name="connsiteY4" fmla="*/ 3628905 h 3628905"/>
              <a:gd name="connsiteX5" fmla="*/ 912203 w 8512250"/>
              <a:gd name="connsiteY5" fmla="*/ 3628905 h 3628905"/>
              <a:gd name="connsiteX6" fmla="*/ 648559 w 8512250"/>
              <a:gd name="connsiteY6" fmla="*/ 3375852 h 3628905"/>
              <a:gd name="connsiteX7" fmla="*/ 648559 w 8512250"/>
              <a:gd name="connsiteY7" fmla="*/ 3076788 h 3628905"/>
              <a:gd name="connsiteX8" fmla="*/ 912203 w 8512250"/>
              <a:gd name="connsiteY8" fmla="*/ 2812232 h 3628905"/>
              <a:gd name="connsiteX9" fmla="*/ 0 w 8512250"/>
              <a:gd name="connsiteY9" fmla="*/ 1409409 h 3628905"/>
              <a:gd name="connsiteX10" fmla="*/ 570150 w 8512250"/>
              <a:gd name="connsiteY10" fmla="*/ 1409409 h 3628905"/>
              <a:gd name="connsiteX11" fmla="*/ 8248618 w 8512250"/>
              <a:gd name="connsiteY11" fmla="*/ 1409409 h 3628905"/>
              <a:gd name="connsiteX12" fmla="*/ 8512250 w 8512250"/>
              <a:gd name="connsiteY12" fmla="*/ 1672392 h 3628905"/>
              <a:gd name="connsiteX13" fmla="*/ 8512250 w 8512250"/>
              <a:gd name="connsiteY13" fmla="*/ 1969676 h 3628905"/>
              <a:gd name="connsiteX14" fmla="*/ 8248618 w 8512250"/>
              <a:gd name="connsiteY14" fmla="*/ 2232659 h 3628905"/>
              <a:gd name="connsiteX15" fmla="*/ 94654 w 8512250"/>
              <a:gd name="connsiteY15" fmla="*/ 2232659 h 3628905"/>
              <a:gd name="connsiteX16" fmla="*/ 0 w 8512250"/>
              <a:gd name="connsiteY16" fmla="*/ 2232659 h 3628905"/>
              <a:gd name="connsiteX17" fmla="*/ 2045409 w 8512250"/>
              <a:gd name="connsiteY17" fmla="*/ 0 h 3628905"/>
              <a:gd name="connsiteX18" fmla="*/ 4915665 w 8512250"/>
              <a:gd name="connsiteY18" fmla="*/ 0 h 3628905"/>
              <a:gd name="connsiteX19" fmla="*/ 5179730 w 8512250"/>
              <a:gd name="connsiteY19" fmla="*/ 262983 h 3628905"/>
              <a:gd name="connsiteX20" fmla="*/ 5179730 w 8512250"/>
              <a:gd name="connsiteY20" fmla="*/ 560267 h 3628905"/>
              <a:gd name="connsiteX21" fmla="*/ 4915665 w 8512250"/>
              <a:gd name="connsiteY21" fmla="*/ 823250 h 3628905"/>
              <a:gd name="connsiteX22" fmla="*/ 2045409 w 8512250"/>
              <a:gd name="connsiteY22" fmla="*/ 823250 h 3628905"/>
              <a:gd name="connsiteX23" fmla="*/ 1781346 w 8512250"/>
              <a:gd name="connsiteY23" fmla="*/ 560267 h 3628905"/>
              <a:gd name="connsiteX24" fmla="*/ 1781346 w 8512250"/>
              <a:gd name="connsiteY24" fmla="*/ 262983 h 3628905"/>
              <a:gd name="connsiteX25" fmla="*/ 2045409 w 8512250"/>
              <a:gd name="connsiteY25" fmla="*/ 0 h 362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512250" h="3628905">
                <a:moveTo>
                  <a:pt x="912203" y="2812232"/>
                </a:moveTo>
                <a:lnTo>
                  <a:pt x="6700896" y="2812232"/>
                </a:lnTo>
                <a:cubicBezTo>
                  <a:pt x="6849912" y="2812232"/>
                  <a:pt x="6964540" y="2927257"/>
                  <a:pt x="6964540" y="3076788"/>
                </a:cubicBezTo>
                <a:cubicBezTo>
                  <a:pt x="6964540" y="3076788"/>
                  <a:pt x="6964540" y="3076788"/>
                  <a:pt x="6964540" y="3375852"/>
                </a:cubicBezTo>
                <a:cubicBezTo>
                  <a:pt x="6964540" y="3513881"/>
                  <a:pt x="6849912" y="3628905"/>
                  <a:pt x="6700896" y="3628905"/>
                </a:cubicBezTo>
                <a:cubicBezTo>
                  <a:pt x="6700896" y="3628905"/>
                  <a:pt x="6700896" y="3628905"/>
                  <a:pt x="912203" y="3628905"/>
                </a:cubicBezTo>
                <a:cubicBezTo>
                  <a:pt x="763187" y="3628905"/>
                  <a:pt x="648559" y="3513881"/>
                  <a:pt x="648559" y="3375852"/>
                </a:cubicBezTo>
                <a:cubicBezTo>
                  <a:pt x="648559" y="3375852"/>
                  <a:pt x="648559" y="3375852"/>
                  <a:pt x="648559" y="3076788"/>
                </a:cubicBezTo>
                <a:cubicBezTo>
                  <a:pt x="648559" y="2927257"/>
                  <a:pt x="763187" y="2812232"/>
                  <a:pt x="912203" y="2812232"/>
                </a:cubicBezTo>
                <a:close/>
                <a:moveTo>
                  <a:pt x="0" y="1409409"/>
                </a:moveTo>
                <a:lnTo>
                  <a:pt x="570150" y="1409409"/>
                </a:lnTo>
                <a:cubicBezTo>
                  <a:pt x="8248618" y="1409409"/>
                  <a:pt x="8248618" y="1409409"/>
                  <a:pt x="8248618" y="1409409"/>
                </a:cubicBezTo>
                <a:cubicBezTo>
                  <a:pt x="8386166" y="1409409"/>
                  <a:pt x="8512250" y="1523749"/>
                  <a:pt x="8512250" y="1672392"/>
                </a:cubicBezTo>
                <a:cubicBezTo>
                  <a:pt x="8512250" y="1969676"/>
                  <a:pt x="8512250" y="1969676"/>
                  <a:pt x="8512250" y="1969676"/>
                </a:cubicBezTo>
                <a:cubicBezTo>
                  <a:pt x="8512250" y="2118320"/>
                  <a:pt x="8386166" y="2232659"/>
                  <a:pt x="8248618" y="2232659"/>
                </a:cubicBezTo>
                <a:cubicBezTo>
                  <a:pt x="3589210" y="2232659"/>
                  <a:pt x="1259506" y="2232659"/>
                  <a:pt x="94654" y="2232659"/>
                </a:cubicBezTo>
                <a:lnTo>
                  <a:pt x="0" y="2232659"/>
                </a:lnTo>
                <a:close/>
                <a:moveTo>
                  <a:pt x="2045409" y="0"/>
                </a:moveTo>
                <a:lnTo>
                  <a:pt x="4915665" y="0"/>
                </a:lnTo>
                <a:cubicBezTo>
                  <a:pt x="5064918" y="0"/>
                  <a:pt x="5179730" y="125774"/>
                  <a:pt x="5179730" y="262983"/>
                </a:cubicBezTo>
                <a:cubicBezTo>
                  <a:pt x="5179730" y="262983"/>
                  <a:pt x="5179730" y="262983"/>
                  <a:pt x="5179730" y="560267"/>
                </a:cubicBezTo>
                <a:cubicBezTo>
                  <a:pt x="5179730" y="708910"/>
                  <a:pt x="5064918" y="823250"/>
                  <a:pt x="4915665" y="823250"/>
                </a:cubicBezTo>
                <a:cubicBezTo>
                  <a:pt x="4915665" y="823250"/>
                  <a:pt x="4915665" y="823250"/>
                  <a:pt x="2045409" y="823250"/>
                </a:cubicBezTo>
                <a:cubicBezTo>
                  <a:pt x="1896155" y="823250"/>
                  <a:pt x="1781346" y="708910"/>
                  <a:pt x="1781346" y="560267"/>
                </a:cubicBezTo>
                <a:cubicBezTo>
                  <a:pt x="1781346" y="560267"/>
                  <a:pt x="1781346" y="560267"/>
                  <a:pt x="1781346" y="262983"/>
                </a:cubicBezTo>
                <a:cubicBezTo>
                  <a:pt x="1781346" y="125774"/>
                  <a:pt x="1896155" y="0"/>
                  <a:pt x="20454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2353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05200" y="1961283"/>
            <a:ext cx="6886800" cy="2935434"/>
          </a:xfrm>
          <a:custGeom>
            <a:avLst/>
            <a:gdLst>
              <a:gd name="connsiteX0" fmla="*/ 1465469 w 6886800"/>
              <a:gd name="connsiteY0" fmla="*/ 2274824 h 2935434"/>
              <a:gd name="connsiteX1" fmla="*/ 6148786 w 6886800"/>
              <a:gd name="connsiteY1" fmla="*/ 2274824 h 2935434"/>
              <a:gd name="connsiteX2" fmla="*/ 6362086 w 6886800"/>
              <a:gd name="connsiteY2" fmla="*/ 2488825 h 2935434"/>
              <a:gd name="connsiteX3" fmla="*/ 6362086 w 6886800"/>
              <a:gd name="connsiteY3" fmla="*/ 2730739 h 2935434"/>
              <a:gd name="connsiteX4" fmla="*/ 6148786 w 6886800"/>
              <a:gd name="connsiteY4" fmla="*/ 2935434 h 2935434"/>
              <a:gd name="connsiteX5" fmla="*/ 1465469 w 6886800"/>
              <a:gd name="connsiteY5" fmla="*/ 2935434 h 2935434"/>
              <a:gd name="connsiteX6" fmla="*/ 1252169 w 6886800"/>
              <a:gd name="connsiteY6" fmla="*/ 2730739 h 2935434"/>
              <a:gd name="connsiteX7" fmla="*/ 1252169 w 6886800"/>
              <a:gd name="connsiteY7" fmla="*/ 2488825 h 2935434"/>
              <a:gd name="connsiteX8" fmla="*/ 1465469 w 6886800"/>
              <a:gd name="connsiteY8" fmla="*/ 2274824 h 2935434"/>
              <a:gd name="connsiteX9" fmla="*/ 213291 w 6886800"/>
              <a:gd name="connsiteY9" fmla="*/ 1140076 h 2935434"/>
              <a:gd name="connsiteX10" fmla="*/ 6425523 w 6886800"/>
              <a:gd name="connsiteY10" fmla="*/ 1140076 h 2935434"/>
              <a:gd name="connsiteX11" fmla="*/ 6886800 w 6886800"/>
              <a:gd name="connsiteY11" fmla="*/ 1140076 h 2935434"/>
              <a:gd name="connsiteX12" fmla="*/ 6886800 w 6886800"/>
              <a:gd name="connsiteY12" fmla="*/ 1806006 h 2935434"/>
              <a:gd name="connsiteX13" fmla="*/ 6810221 w 6886800"/>
              <a:gd name="connsiteY13" fmla="*/ 1806006 h 2935434"/>
              <a:gd name="connsiteX14" fmla="*/ 213291 w 6886800"/>
              <a:gd name="connsiteY14" fmla="*/ 1806006 h 2935434"/>
              <a:gd name="connsiteX15" fmla="*/ 0 w 6886800"/>
              <a:gd name="connsiteY15" fmla="*/ 1593278 h 2935434"/>
              <a:gd name="connsiteX16" fmla="*/ 0 w 6886800"/>
              <a:gd name="connsiteY16" fmla="*/ 1352804 h 2935434"/>
              <a:gd name="connsiteX17" fmla="*/ 213291 w 6886800"/>
              <a:gd name="connsiteY17" fmla="*/ 1140076 h 2935434"/>
              <a:gd name="connsiteX18" fmla="*/ 2909802 w 6886800"/>
              <a:gd name="connsiteY18" fmla="*/ 0 h 2935434"/>
              <a:gd name="connsiteX19" fmla="*/ 5231970 w 6886800"/>
              <a:gd name="connsiteY19" fmla="*/ 0 h 2935434"/>
              <a:gd name="connsiteX20" fmla="*/ 5445610 w 6886800"/>
              <a:gd name="connsiteY20" fmla="*/ 212728 h 2935434"/>
              <a:gd name="connsiteX21" fmla="*/ 5445610 w 6886800"/>
              <a:gd name="connsiteY21" fmla="*/ 453202 h 2935434"/>
              <a:gd name="connsiteX22" fmla="*/ 5231970 w 6886800"/>
              <a:gd name="connsiteY22" fmla="*/ 665930 h 2935434"/>
              <a:gd name="connsiteX23" fmla="*/ 2909802 w 6886800"/>
              <a:gd name="connsiteY23" fmla="*/ 665930 h 2935434"/>
              <a:gd name="connsiteX24" fmla="*/ 2696161 w 6886800"/>
              <a:gd name="connsiteY24" fmla="*/ 453202 h 2935434"/>
              <a:gd name="connsiteX25" fmla="*/ 2696161 w 6886800"/>
              <a:gd name="connsiteY25" fmla="*/ 212728 h 2935434"/>
              <a:gd name="connsiteX26" fmla="*/ 2909802 w 6886800"/>
              <a:gd name="connsiteY26" fmla="*/ 0 h 293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86800" h="2935434">
                <a:moveTo>
                  <a:pt x="1465469" y="2274824"/>
                </a:moveTo>
                <a:lnTo>
                  <a:pt x="6148786" y="2274824"/>
                </a:lnTo>
                <a:cubicBezTo>
                  <a:pt x="6269347" y="2274824"/>
                  <a:pt x="6362086" y="2367869"/>
                  <a:pt x="6362086" y="2488825"/>
                </a:cubicBezTo>
                <a:cubicBezTo>
                  <a:pt x="6362086" y="2730739"/>
                  <a:pt x="6362086" y="2730739"/>
                  <a:pt x="6362086" y="2730739"/>
                </a:cubicBezTo>
                <a:cubicBezTo>
                  <a:pt x="6362086" y="2842391"/>
                  <a:pt x="6269347" y="2935434"/>
                  <a:pt x="6148786" y="2935434"/>
                </a:cubicBezTo>
                <a:cubicBezTo>
                  <a:pt x="1465469" y="2935434"/>
                  <a:pt x="1465469" y="2935434"/>
                  <a:pt x="1465469" y="2935434"/>
                </a:cubicBezTo>
                <a:cubicBezTo>
                  <a:pt x="1344908" y="2935434"/>
                  <a:pt x="1252169" y="2842391"/>
                  <a:pt x="1252169" y="2730739"/>
                </a:cubicBezTo>
                <a:cubicBezTo>
                  <a:pt x="1252169" y="2488825"/>
                  <a:pt x="1252169" y="2488825"/>
                  <a:pt x="1252169" y="2488825"/>
                </a:cubicBezTo>
                <a:cubicBezTo>
                  <a:pt x="1252169" y="2367869"/>
                  <a:pt x="1344908" y="2274824"/>
                  <a:pt x="1465469" y="2274824"/>
                </a:cubicBezTo>
                <a:close/>
                <a:moveTo>
                  <a:pt x="213291" y="1140076"/>
                </a:moveTo>
                <a:cubicBezTo>
                  <a:pt x="213291" y="1140076"/>
                  <a:pt x="213291" y="1140076"/>
                  <a:pt x="6425523" y="1140076"/>
                </a:cubicBezTo>
                <a:lnTo>
                  <a:pt x="6886800" y="1140076"/>
                </a:lnTo>
                <a:lnTo>
                  <a:pt x="6886800" y="1806006"/>
                </a:lnTo>
                <a:lnTo>
                  <a:pt x="6810221" y="1806006"/>
                </a:lnTo>
                <a:cubicBezTo>
                  <a:pt x="5867802" y="1806006"/>
                  <a:pt x="3982965" y="1806006"/>
                  <a:pt x="213291" y="1806006"/>
                </a:cubicBezTo>
                <a:cubicBezTo>
                  <a:pt x="102008" y="1806006"/>
                  <a:pt x="0" y="1713517"/>
                  <a:pt x="0" y="1593278"/>
                </a:cubicBezTo>
                <a:cubicBezTo>
                  <a:pt x="0" y="1593278"/>
                  <a:pt x="0" y="1593278"/>
                  <a:pt x="0" y="1352804"/>
                </a:cubicBezTo>
                <a:cubicBezTo>
                  <a:pt x="0" y="1232566"/>
                  <a:pt x="102008" y="1140076"/>
                  <a:pt x="213291" y="1140076"/>
                </a:cubicBezTo>
                <a:close/>
                <a:moveTo>
                  <a:pt x="2909802" y="0"/>
                </a:moveTo>
                <a:lnTo>
                  <a:pt x="5231970" y="0"/>
                </a:lnTo>
                <a:cubicBezTo>
                  <a:pt x="5352724" y="0"/>
                  <a:pt x="5445610" y="101739"/>
                  <a:pt x="5445610" y="212728"/>
                </a:cubicBezTo>
                <a:cubicBezTo>
                  <a:pt x="5445610" y="453202"/>
                  <a:pt x="5445610" y="453202"/>
                  <a:pt x="5445610" y="453202"/>
                </a:cubicBezTo>
                <a:cubicBezTo>
                  <a:pt x="5445610" y="573440"/>
                  <a:pt x="5352724" y="665930"/>
                  <a:pt x="5231970" y="665930"/>
                </a:cubicBezTo>
                <a:cubicBezTo>
                  <a:pt x="2909802" y="665930"/>
                  <a:pt x="2909802" y="665930"/>
                  <a:pt x="2909802" y="665930"/>
                </a:cubicBezTo>
                <a:cubicBezTo>
                  <a:pt x="2789050" y="665930"/>
                  <a:pt x="2696161" y="573440"/>
                  <a:pt x="2696161" y="453202"/>
                </a:cubicBezTo>
                <a:cubicBezTo>
                  <a:pt x="2696161" y="212728"/>
                  <a:pt x="2696161" y="212728"/>
                  <a:pt x="2696161" y="212728"/>
                </a:cubicBezTo>
                <a:cubicBezTo>
                  <a:pt x="2696161" y="101739"/>
                  <a:pt x="2789050" y="0"/>
                  <a:pt x="29098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1320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838383" cy="6858000"/>
          </a:xfrm>
          <a:custGeom>
            <a:avLst/>
            <a:gdLst>
              <a:gd name="connsiteX0" fmla="*/ 5069538 w 5838383"/>
              <a:gd name="connsiteY0" fmla="*/ 1425678 h 6858000"/>
              <a:gd name="connsiteX1" fmla="*/ 5223004 w 5838383"/>
              <a:gd name="connsiteY1" fmla="*/ 1469448 h 6858000"/>
              <a:gd name="connsiteX2" fmla="*/ 5622794 w 5838383"/>
              <a:gd name="connsiteY2" fmla="*/ 1672895 h 6858000"/>
              <a:gd name="connsiteX3" fmla="*/ 5795710 w 5838383"/>
              <a:gd name="connsiteY3" fmla="*/ 2208049 h 6858000"/>
              <a:gd name="connsiteX4" fmla="*/ 3831094 w 5838383"/>
              <a:gd name="connsiteY4" fmla="*/ 6068672 h 6858000"/>
              <a:gd name="connsiteX5" fmla="*/ 3296687 w 5838383"/>
              <a:gd name="connsiteY5" fmla="*/ 6243877 h 6858000"/>
              <a:gd name="connsiteX6" fmla="*/ 2896897 w 5838383"/>
              <a:gd name="connsiteY6" fmla="*/ 6040429 h 6858000"/>
              <a:gd name="connsiteX7" fmla="*/ 2723980 w 5838383"/>
              <a:gd name="connsiteY7" fmla="*/ 5505277 h 6858000"/>
              <a:gd name="connsiteX8" fmla="*/ 4688596 w 5838383"/>
              <a:gd name="connsiteY8" fmla="*/ 1644654 h 6858000"/>
              <a:gd name="connsiteX9" fmla="*/ 5069538 w 5838383"/>
              <a:gd name="connsiteY9" fmla="*/ 1425678 h 6858000"/>
              <a:gd name="connsiteX10" fmla="*/ 3139314 w 5838383"/>
              <a:gd name="connsiteY10" fmla="*/ 0 h 6858000"/>
              <a:gd name="connsiteX11" fmla="*/ 4533131 w 5838383"/>
              <a:gd name="connsiteY11" fmla="*/ 0 h 6858000"/>
              <a:gd name="connsiteX12" fmla="*/ 4473795 w 5838383"/>
              <a:gd name="connsiteY12" fmla="*/ 116601 h 6858000"/>
              <a:gd name="connsiteX13" fmla="*/ 1168462 w 5838383"/>
              <a:gd name="connsiteY13" fmla="*/ 6611834 h 6858000"/>
              <a:gd name="connsiteX14" fmla="*/ 1043192 w 5838383"/>
              <a:gd name="connsiteY14" fmla="*/ 6858000 h 6858000"/>
              <a:gd name="connsiteX15" fmla="*/ 0 w 5838383"/>
              <a:gd name="connsiteY15" fmla="*/ 6858000 h 6858000"/>
              <a:gd name="connsiteX16" fmla="*/ 0 w 5838383"/>
              <a:gd name="connsiteY16" fmla="*/ 6168993 h 6858000"/>
              <a:gd name="connsiteX17" fmla="*/ 31186 w 5838383"/>
              <a:gd name="connsiteY17" fmla="*/ 6107710 h 6858000"/>
              <a:gd name="connsiteX18" fmla="*/ 2969131 w 5838383"/>
              <a:gd name="connsiteY18" fmla="*/ 334422 h 6858000"/>
              <a:gd name="connsiteX19" fmla="*/ 775376 w 5838383"/>
              <a:gd name="connsiteY19" fmla="*/ 0 h 6858000"/>
              <a:gd name="connsiteX20" fmla="*/ 2158059 w 5838383"/>
              <a:gd name="connsiteY20" fmla="*/ 0 h 6858000"/>
              <a:gd name="connsiteX21" fmla="*/ 0 w 5838383"/>
              <a:gd name="connsiteY21" fmla="*/ 4240753 h 6858000"/>
              <a:gd name="connsiteX22" fmla="*/ 0 w 5838383"/>
              <a:gd name="connsiteY22" fmla="*/ 1523674 h 6858000"/>
              <a:gd name="connsiteX23" fmla="*/ 12233 w 5838383"/>
              <a:gd name="connsiteY23" fmla="*/ 1499636 h 6858000"/>
              <a:gd name="connsiteX24" fmla="*/ 666273 w 5838383"/>
              <a:gd name="connsiteY24" fmla="*/ 214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38383" h="6858000">
                <a:moveTo>
                  <a:pt x="5069538" y="1425678"/>
                </a:moveTo>
                <a:cubicBezTo>
                  <a:pt x="5121028" y="1429705"/>
                  <a:pt x="5173030" y="1444017"/>
                  <a:pt x="5223004" y="1469448"/>
                </a:cubicBezTo>
                <a:cubicBezTo>
                  <a:pt x="5622794" y="1672895"/>
                  <a:pt x="5622794" y="1672895"/>
                  <a:pt x="5622794" y="1672895"/>
                </a:cubicBezTo>
                <a:cubicBezTo>
                  <a:pt x="5807315" y="1766795"/>
                  <a:pt x="5897870" y="2007297"/>
                  <a:pt x="5795710" y="2208049"/>
                </a:cubicBezTo>
                <a:lnTo>
                  <a:pt x="3831094" y="6068672"/>
                </a:lnTo>
                <a:cubicBezTo>
                  <a:pt x="3728933" y="6269426"/>
                  <a:pt x="3481207" y="6337776"/>
                  <a:pt x="3296687" y="6243877"/>
                </a:cubicBezTo>
                <a:cubicBezTo>
                  <a:pt x="2896897" y="6040429"/>
                  <a:pt x="2896897" y="6040429"/>
                  <a:pt x="2896897" y="6040429"/>
                </a:cubicBezTo>
                <a:cubicBezTo>
                  <a:pt x="2697000" y="5938705"/>
                  <a:pt x="2621819" y="5706032"/>
                  <a:pt x="2723980" y="5505277"/>
                </a:cubicBezTo>
                <a:cubicBezTo>
                  <a:pt x="4688596" y="1644654"/>
                  <a:pt x="4688596" y="1644654"/>
                  <a:pt x="4688596" y="1644654"/>
                </a:cubicBezTo>
                <a:cubicBezTo>
                  <a:pt x="4765216" y="1494091"/>
                  <a:pt x="4915069" y="1413599"/>
                  <a:pt x="5069538" y="1425678"/>
                </a:cubicBezTo>
                <a:close/>
                <a:moveTo>
                  <a:pt x="3139314" y="0"/>
                </a:moveTo>
                <a:lnTo>
                  <a:pt x="4533131" y="0"/>
                </a:lnTo>
                <a:lnTo>
                  <a:pt x="4473795" y="116601"/>
                </a:lnTo>
                <a:cubicBezTo>
                  <a:pt x="3736314" y="1565808"/>
                  <a:pt x="2680375" y="3640810"/>
                  <a:pt x="1168462" y="6611834"/>
                </a:cubicBezTo>
                <a:lnTo>
                  <a:pt x="1043192" y="6858000"/>
                </a:lnTo>
                <a:lnTo>
                  <a:pt x="0" y="6858000"/>
                </a:lnTo>
                <a:lnTo>
                  <a:pt x="0" y="6168993"/>
                </a:lnTo>
                <a:lnTo>
                  <a:pt x="31186" y="6107710"/>
                </a:lnTo>
                <a:cubicBezTo>
                  <a:pt x="663624" y="4864921"/>
                  <a:pt x="1595638" y="3033442"/>
                  <a:pt x="2969131" y="334422"/>
                </a:cubicBezTo>
                <a:close/>
                <a:moveTo>
                  <a:pt x="775376" y="0"/>
                </a:moveTo>
                <a:lnTo>
                  <a:pt x="2158059" y="0"/>
                </a:lnTo>
                <a:lnTo>
                  <a:pt x="0" y="4240753"/>
                </a:lnTo>
                <a:lnTo>
                  <a:pt x="0" y="1523674"/>
                </a:lnTo>
                <a:lnTo>
                  <a:pt x="12233" y="1499636"/>
                </a:lnTo>
                <a:cubicBezTo>
                  <a:pt x="257453" y="1017760"/>
                  <a:pt x="474378" y="591485"/>
                  <a:pt x="666273" y="2143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0000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 flipH="1">
            <a:off x="6352800" y="0"/>
            <a:ext cx="5839200" cy="6858000"/>
          </a:xfrm>
          <a:custGeom>
            <a:avLst/>
            <a:gdLst>
              <a:gd name="connsiteX0" fmla="*/ 5069538 w 5838383"/>
              <a:gd name="connsiteY0" fmla="*/ 1425678 h 6858000"/>
              <a:gd name="connsiteX1" fmla="*/ 5223004 w 5838383"/>
              <a:gd name="connsiteY1" fmla="*/ 1469448 h 6858000"/>
              <a:gd name="connsiteX2" fmla="*/ 5622794 w 5838383"/>
              <a:gd name="connsiteY2" fmla="*/ 1672895 h 6858000"/>
              <a:gd name="connsiteX3" fmla="*/ 5795710 w 5838383"/>
              <a:gd name="connsiteY3" fmla="*/ 2208049 h 6858000"/>
              <a:gd name="connsiteX4" fmla="*/ 3831094 w 5838383"/>
              <a:gd name="connsiteY4" fmla="*/ 6068672 h 6858000"/>
              <a:gd name="connsiteX5" fmla="*/ 3296687 w 5838383"/>
              <a:gd name="connsiteY5" fmla="*/ 6243877 h 6858000"/>
              <a:gd name="connsiteX6" fmla="*/ 2896897 w 5838383"/>
              <a:gd name="connsiteY6" fmla="*/ 6040429 h 6858000"/>
              <a:gd name="connsiteX7" fmla="*/ 2723980 w 5838383"/>
              <a:gd name="connsiteY7" fmla="*/ 5505277 h 6858000"/>
              <a:gd name="connsiteX8" fmla="*/ 4688596 w 5838383"/>
              <a:gd name="connsiteY8" fmla="*/ 1644654 h 6858000"/>
              <a:gd name="connsiteX9" fmla="*/ 5069538 w 5838383"/>
              <a:gd name="connsiteY9" fmla="*/ 1425678 h 6858000"/>
              <a:gd name="connsiteX10" fmla="*/ 3139314 w 5838383"/>
              <a:gd name="connsiteY10" fmla="*/ 0 h 6858000"/>
              <a:gd name="connsiteX11" fmla="*/ 4533131 w 5838383"/>
              <a:gd name="connsiteY11" fmla="*/ 0 h 6858000"/>
              <a:gd name="connsiteX12" fmla="*/ 4473795 w 5838383"/>
              <a:gd name="connsiteY12" fmla="*/ 116601 h 6858000"/>
              <a:gd name="connsiteX13" fmla="*/ 1168462 w 5838383"/>
              <a:gd name="connsiteY13" fmla="*/ 6611834 h 6858000"/>
              <a:gd name="connsiteX14" fmla="*/ 1043192 w 5838383"/>
              <a:gd name="connsiteY14" fmla="*/ 6858000 h 6858000"/>
              <a:gd name="connsiteX15" fmla="*/ 0 w 5838383"/>
              <a:gd name="connsiteY15" fmla="*/ 6858000 h 6858000"/>
              <a:gd name="connsiteX16" fmla="*/ 0 w 5838383"/>
              <a:gd name="connsiteY16" fmla="*/ 6168993 h 6858000"/>
              <a:gd name="connsiteX17" fmla="*/ 31186 w 5838383"/>
              <a:gd name="connsiteY17" fmla="*/ 6107710 h 6858000"/>
              <a:gd name="connsiteX18" fmla="*/ 2969131 w 5838383"/>
              <a:gd name="connsiteY18" fmla="*/ 334422 h 6858000"/>
              <a:gd name="connsiteX19" fmla="*/ 775376 w 5838383"/>
              <a:gd name="connsiteY19" fmla="*/ 0 h 6858000"/>
              <a:gd name="connsiteX20" fmla="*/ 2158059 w 5838383"/>
              <a:gd name="connsiteY20" fmla="*/ 0 h 6858000"/>
              <a:gd name="connsiteX21" fmla="*/ 0 w 5838383"/>
              <a:gd name="connsiteY21" fmla="*/ 4240753 h 6858000"/>
              <a:gd name="connsiteX22" fmla="*/ 0 w 5838383"/>
              <a:gd name="connsiteY22" fmla="*/ 1523674 h 6858000"/>
              <a:gd name="connsiteX23" fmla="*/ 12233 w 5838383"/>
              <a:gd name="connsiteY23" fmla="*/ 1499636 h 6858000"/>
              <a:gd name="connsiteX24" fmla="*/ 666273 w 5838383"/>
              <a:gd name="connsiteY24" fmla="*/ 214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38383" h="6858000">
                <a:moveTo>
                  <a:pt x="5069538" y="1425678"/>
                </a:moveTo>
                <a:cubicBezTo>
                  <a:pt x="5121028" y="1429705"/>
                  <a:pt x="5173030" y="1444017"/>
                  <a:pt x="5223004" y="1469448"/>
                </a:cubicBezTo>
                <a:cubicBezTo>
                  <a:pt x="5622794" y="1672895"/>
                  <a:pt x="5622794" y="1672895"/>
                  <a:pt x="5622794" y="1672895"/>
                </a:cubicBezTo>
                <a:cubicBezTo>
                  <a:pt x="5807315" y="1766795"/>
                  <a:pt x="5897870" y="2007297"/>
                  <a:pt x="5795710" y="2208049"/>
                </a:cubicBezTo>
                <a:lnTo>
                  <a:pt x="3831094" y="6068672"/>
                </a:lnTo>
                <a:cubicBezTo>
                  <a:pt x="3728933" y="6269426"/>
                  <a:pt x="3481207" y="6337776"/>
                  <a:pt x="3296687" y="6243877"/>
                </a:cubicBezTo>
                <a:cubicBezTo>
                  <a:pt x="2896897" y="6040429"/>
                  <a:pt x="2896897" y="6040429"/>
                  <a:pt x="2896897" y="6040429"/>
                </a:cubicBezTo>
                <a:cubicBezTo>
                  <a:pt x="2697000" y="5938705"/>
                  <a:pt x="2621819" y="5706032"/>
                  <a:pt x="2723980" y="5505277"/>
                </a:cubicBezTo>
                <a:cubicBezTo>
                  <a:pt x="4688596" y="1644654"/>
                  <a:pt x="4688596" y="1644654"/>
                  <a:pt x="4688596" y="1644654"/>
                </a:cubicBezTo>
                <a:cubicBezTo>
                  <a:pt x="4765216" y="1494091"/>
                  <a:pt x="4915069" y="1413599"/>
                  <a:pt x="5069538" y="1425678"/>
                </a:cubicBezTo>
                <a:close/>
                <a:moveTo>
                  <a:pt x="3139314" y="0"/>
                </a:moveTo>
                <a:lnTo>
                  <a:pt x="4533131" y="0"/>
                </a:lnTo>
                <a:lnTo>
                  <a:pt x="4473795" y="116601"/>
                </a:lnTo>
                <a:cubicBezTo>
                  <a:pt x="3736314" y="1565808"/>
                  <a:pt x="2680375" y="3640810"/>
                  <a:pt x="1168462" y="6611834"/>
                </a:cubicBezTo>
                <a:lnTo>
                  <a:pt x="1043192" y="6858000"/>
                </a:lnTo>
                <a:lnTo>
                  <a:pt x="0" y="6858000"/>
                </a:lnTo>
                <a:lnTo>
                  <a:pt x="0" y="6168993"/>
                </a:lnTo>
                <a:lnTo>
                  <a:pt x="31186" y="6107710"/>
                </a:lnTo>
                <a:cubicBezTo>
                  <a:pt x="663624" y="4864921"/>
                  <a:pt x="1595638" y="3033442"/>
                  <a:pt x="2969131" y="334422"/>
                </a:cubicBezTo>
                <a:close/>
                <a:moveTo>
                  <a:pt x="775376" y="0"/>
                </a:moveTo>
                <a:lnTo>
                  <a:pt x="2158059" y="0"/>
                </a:lnTo>
                <a:lnTo>
                  <a:pt x="0" y="4240753"/>
                </a:lnTo>
                <a:lnTo>
                  <a:pt x="0" y="1523674"/>
                </a:lnTo>
                <a:lnTo>
                  <a:pt x="12233" y="1499636"/>
                </a:lnTo>
                <a:cubicBezTo>
                  <a:pt x="257453" y="1017760"/>
                  <a:pt x="474378" y="591485"/>
                  <a:pt x="666273" y="2143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366846" y="1316130"/>
            <a:ext cx="3554307" cy="10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2133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" y="131335"/>
            <a:ext cx="4999428" cy="6595333"/>
          </a:xfrm>
          <a:custGeom>
            <a:avLst/>
            <a:gdLst>
              <a:gd name="connsiteX0" fmla="*/ 0 w 4999428"/>
              <a:gd name="connsiteY0" fmla="*/ 5638985 h 6595333"/>
              <a:gd name="connsiteX1" fmla="*/ 38500 w 4999428"/>
              <a:gd name="connsiteY1" fmla="*/ 5638985 h 6595333"/>
              <a:gd name="connsiteX2" fmla="*/ 3196954 w 4999428"/>
              <a:gd name="connsiteY2" fmla="*/ 5638985 h 6595333"/>
              <a:gd name="connsiteX3" fmla="*/ 3503708 w 4999428"/>
              <a:gd name="connsiteY3" fmla="*/ 5944485 h 6595333"/>
              <a:gd name="connsiteX4" fmla="*/ 3503708 w 4999428"/>
              <a:gd name="connsiteY4" fmla="*/ 6289833 h 6595333"/>
              <a:gd name="connsiteX5" fmla="*/ 3196954 w 4999428"/>
              <a:gd name="connsiteY5" fmla="*/ 6595333 h 6595333"/>
              <a:gd name="connsiteX6" fmla="*/ 0 w 4999428"/>
              <a:gd name="connsiteY6" fmla="*/ 6595333 h 6595333"/>
              <a:gd name="connsiteX7" fmla="*/ 0 w 4999428"/>
              <a:gd name="connsiteY7" fmla="*/ 4505069 h 6595333"/>
              <a:gd name="connsiteX8" fmla="*/ 126214 w 4999428"/>
              <a:gd name="connsiteY8" fmla="*/ 4505069 h 6595333"/>
              <a:gd name="connsiteX9" fmla="*/ 4693174 w 4999428"/>
              <a:gd name="connsiteY9" fmla="*/ 4505069 h 6595333"/>
              <a:gd name="connsiteX10" fmla="*/ 4999428 w 4999428"/>
              <a:gd name="connsiteY10" fmla="*/ 4810569 h 6595333"/>
              <a:gd name="connsiteX11" fmla="*/ 4999428 w 4999428"/>
              <a:gd name="connsiteY11" fmla="*/ 5155917 h 6595333"/>
              <a:gd name="connsiteX12" fmla="*/ 4693174 w 4999428"/>
              <a:gd name="connsiteY12" fmla="*/ 5461417 h 6595333"/>
              <a:gd name="connsiteX13" fmla="*/ 15748 w 4999428"/>
              <a:gd name="connsiteY13" fmla="*/ 5461416 h 6595333"/>
              <a:gd name="connsiteX14" fmla="*/ 0 w 4999428"/>
              <a:gd name="connsiteY14" fmla="*/ 5461416 h 6595333"/>
              <a:gd name="connsiteX15" fmla="*/ 0 w 4999428"/>
              <a:gd name="connsiteY15" fmla="*/ 3378802 h 6595333"/>
              <a:gd name="connsiteX16" fmla="*/ 56374 w 4999428"/>
              <a:gd name="connsiteY16" fmla="*/ 3378802 h 6595333"/>
              <a:gd name="connsiteX17" fmla="*/ 2513053 w 4999428"/>
              <a:gd name="connsiteY17" fmla="*/ 3378802 h 6595333"/>
              <a:gd name="connsiteX18" fmla="*/ 2819319 w 4999428"/>
              <a:gd name="connsiteY18" fmla="*/ 3672765 h 6595333"/>
              <a:gd name="connsiteX19" fmla="*/ 2819319 w 4999428"/>
              <a:gd name="connsiteY19" fmla="*/ 4020176 h 6595333"/>
              <a:gd name="connsiteX20" fmla="*/ 2513053 w 4999428"/>
              <a:gd name="connsiteY20" fmla="*/ 4327502 h 6595333"/>
              <a:gd name="connsiteX21" fmla="*/ 0 w 4999428"/>
              <a:gd name="connsiteY21" fmla="*/ 4327502 h 6595333"/>
              <a:gd name="connsiteX22" fmla="*/ 0 w 4999428"/>
              <a:gd name="connsiteY22" fmla="*/ 2252534 h 6595333"/>
              <a:gd name="connsiteX23" fmla="*/ 65391 w 4999428"/>
              <a:gd name="connsiteY23" fmla="*/ 2252534 h 6595333"/>
              <a:gd name="connsiteX24" fmla="*/ 3183048 w 4999428"/>
              <a:gd name="connsiteY24" fmla="*/ 2252534 h 6595333"/>
              <a:gd name="connsiteX25" fmla="*/ 3489314 w 4999428"/>
              <a:gd name="connsiteY25" fmla="*/ 2546498 h 6595333"/>
              <a:gd name="connsiteX26" fmla="*/ 3489314 w 4999428"/>
              <a:gd name="connsiteY26" fmla="*/ 2893909 h 6595333"/>
              <a:gd name="connsiteX27" fmla="*/ 3183048 w 4999428"/>
              <a:gd name="connsiteY27" fmla="*/ 3201235 h 6595333"/>
              <a:gd name="connsiteX28" fmla="*/ 0 w 4999428"/>
              <a:gd name="connsiteY28" fmla="*/ 3201234 h 6595333"/>
              <a:gd name="connsiteX29" fmla="*/ 0 w 4999428"/>
              <a:gd name="connsiteY29" fmla="*/ 1126268 h 6595333"/>
              <a:gd name="connsiteX30" fmla="*/ 179354 w 4999428"/>
              <a:gd name="connsiteY30" fmla="*/ 1126268 h 6595333"/>
              <a:gd name="connsiteX31" fmla="*/ 4066985 w 4999428"/>
              <a:gd name="connsiteY31" fmla="*/ 1126268 h 6595333"/>
              <a:gd name="connsiteX32" fmla="*/ 4373251 w 4999428"/>
              <a:gd name="connsiteY32" fmla="*/ 1420231 h 6595333"/>
              <a:gd name="connsiteX33" fmla="*/ 4373251 w 4999428"/>
              <a:gd name="connsiteY33" fmla="*/ 1767643 h 6595333"/>
              <a:gd name="connsiteX34" fmla="*/ 4066985 w 4999428"/>
              <a:gd name="connsiteY34" fmla="*/ 2074967 h 6595333"/>
              <a:gd name="connsiteX35" fmla="*/ 0 w 4999428"/>
              <a:gd name="connsiteY35" fmla="*/ 2074967 h 6595333"/>
              <a:gd name="connsiteX36" fmla="*/ 0 w 4999428"/>
              <a:gd name="connsiteY36" fmla="*/ 0 h 6595333"/>
              <a:gd name="connsiteX37" fmla="*/ 155462 w 4999428"/>
              <a:gd name="connsiteY37" fmla="*/ 0 h 6595333"/>
              <a:gd name="connsiteX38" fmla="*/ 1611605 w 4999428"/>
              <a:gd name="connsiteY38" fmla="*/ 0 h 6595333"/>
              <a:gd name="connsiteX39" fmla="*/ 1917871 w 4999428"/>
              <a:gd name="connsiteY39" fmla="*/ 293964 h 6595333"/>
              <a:gd name="connsiteX40" fmla="*/ 1917871 w 4999428"/>
              <a:gd name="connsiteY40" fmla="*/ 641376 h 6595333"/>
              <a:gd name="connsiteX41" fmla="*/ 1611605 w 4999428"/>
              <a:gd name="connsiteY41" fmla="*/ 948700 h 6595333"/>
              <a:gd name="connsiteX42" fmla="*/ 0 w 4999428"/>
              <a:gd name="connsiteY42" fmla="*/ 948700 h 65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999428" h="6595333">
                <a:moveTo>
                  <a:pt x="0" y="5638985"/>
                </a:moveTo>
                <a:lnTo>
                  <a:pt x="38500" y="5638985"/>
                </a:lnTo>
                <a:cubicBezTo>
                  <a:pt x="331553" y="5638985"/>
                  <a:pt x="1113026" y="5638985"/>
                  <a:pt x="3196954" y="5638985"/>
                </a:cubicBezTo>
                <a:cubicBezTo>
                  <a:pt x="3370336" y="5638985"/>
                  <a:pt x="3503708" y="5771810"/>
                  <a:pt x="3503708" y="5944485"/>
                </a:cubicBezTo>
                <a:cubicBezTo>
                  <a:pt x="3503708" y="5944485"/>
                  <a:pt x="3503708" y="5944485"/>
                  <a:pt x="3503708" y="6289833"/>
                </a:cubicBezTo>
                <a:cubicBezTo>
                  <a:pt x="3503708" y="6449224"/>
                  <a:pt x="3370336" y="6595333"/>
                  <a:pt x="3196954" y="6595333"/>
                </a:cubicBezTo>
                <a:lnTo>
                  <a:pt x="0" y="6595333"/>
                </a:lnTo>
                <a:close/>
                <a:moveTo>
                  <a:pt x="0" y="4505069"/>
                </a:moveTo>
                <a:lnTo>
                  <a:pt x="126214" y="4505069"/>
                </a:lnTo>
                <a:cubicBezTo>
                  <a:pt x="4693174" y="4505069"/>
                  <a:pt x="4693174" y="4505069"/>
                  <a:pt x="4693174" y="4505069"/>
                </a:cubicBezTo>
                <a:cubicBezTo>
                  <a:pt x="4866275" y="4505069"/>
                  <a:pt x="4999428" y="4637895"/>
                  <a:pt x="4999428" y="4810569"/>
                </a:cubicBezTo>
                <a:lnTo>
                  <a:pt x="4999428" y="5155917"/>
                </a:lnTo>
                <a:cubicBezTo>
                  <a:pt x="4999428" y="5328591"/>
                  <a:pt x="4866275" y="5461417"/>
                  <a:pt x="4693174" y="5461417"/>
                </a:cubicBezTo>
                <a:cubicBezTo>
                  <a:pt x="2832561" y="5461417"/>
                  <a:pt x="1291741" y="5461416"/>
                  <a:pt x="15748" y="5461416"/>
                </a:cubicBezTo>
                <a:lnTo>
                  <a:pt x="0" y="5461416"/>
                </a:lnTo>
                <a:close/>
                <a:moveTo>
                  <a:pt x="0" y="3378802"/>
                </a:moveTo>
                <a:lnTo>
                  <a:pt x="56374" y="3378802"/>
                </a:lnTo>
                <a:cubicBezTo>
                  <a:pt x="754754" y="3378802"/>
                  <a:pt x="1567413" y="3378802"/>
                  <a:pt x="2513053" y="3378802"/>
                </a:cubicBezTo>
                <a:cubicBezTo>
                  <a:pt x="2686161" y="3378802"/>
                  <a:pt x="2819320" y="3512421"/>
                  <a:pt x="2819319" y="3672765"/>
                </a:cubicBezTo>
                <a:cubicBezTo>
                  <a:pt x="2819319" y="3672765"/>
                  <a:pt x="2819319" y="3672765"/>
                  <a:pt x="2819319" y="4020176"/>
                </a:cubicBezTo>
                <a:cubicBezTo>
                  <a:pt x="2819319" y="4193882"/>
                  <a:pt x="2686160" y="4327502"/>
                  <a:pt x="2513053" y="4327502"/>
                </a:cubicBezTo>
                <a:lnTo>
                  <a:pt x="0" y="4327502"/>
                </a:lnTo>
                <a:close/>
                <a:moveTo>
                  <a:pt x="0" y="2252534"/>
                </a:moveTo>
                <a:lnTo>
                  <a:pt x="65391" y="2252534"/>
                </a:lnTo>
                <a:cubicBezTo>
                  <a:pt x="897752" y="2252534"/>
                  <a:pt x="1922195" y="2252534"/>
                  <a:pt x="3183048" y="2252534"/>
                </a:cubicBezTo>
                <a:cubicBezTo>
                  <a:pt x="3356155" y="2252534"/>
                  <a:pt x="3489314" y="2386155"/>
                  <a:pt x="3489314" y="2546498"/>
                </a:cubicBezTo>
                <a:cubicBezTo>
                  <a:pt x="3489314" y="2546498"/>
                  <a:pt x="3489314" y="2546498"/>
                  <a:pt x="3489314" y="2893909"/>
                </a:cubicBezTo>
                <a:cubicBezTo>
                  <a:pt x="3489314" y="3067615"/>
                  <a:pt x="3356155" y="3201235"/>
                  <a:pt x="3183048" y="3201235"/>
                </a:cubicBezTo>
                <a:lnTo>
                  <a:pt x="0" y="3201234"/>
                </a:lnTo>
                <a:close/>
                <a:moveTo>
                  <a:pt x="0" y="1126268"/>
                </a:moveTo>
                <a:lnTo>
                  <a:pt x="179354" y="1126268"/>
                </a:lnTo>
                <a:cubicBezTo>
                  <a:pt x="1124993" y="1126268"/>
                  <a:pt x="2385847" y="1126268"/>
                  <a:pt x="4066985" y="1126268"/>
                </a:cubicBezTo>
                <a:cubicBezTo>
                  <a:pt x="4240092" y="1126268"/>
                  <a:pt x="4373251" y="1259888"/>
                  <a:pt x="4373251" y="1420231"/>
                </a:cubicBezTo>
                <a:cubicBezTo>
                  <a:pt x="4373251" y="1420231"/>
                  <a:pt x="4373251" y="1420231"/>
                  <a:pt x="4373251" y="1767643"/>
                </a:cubicBezTo>
                <a:cubicBezTo>
                  <a:pt x="4373251" y="1941348"/>
                  <a:pt x="4240092" y="2074967"/>
                  <a:pt x="4066985" y="2074967"/>
                </a:cubicBezTo>
                <a:lnTo>
                  <a:pt x="0" y="2074967"/>
                </a:lnTo>
                <a:close/>
                <a:moveTo>
                  <a:pt x="0" y="0"/>
                </a:moveTo>
                <a:lnTo>
                  <a:pt x="155462" y="0"/>
                </a:lnTo>
                <a:cubicBezTo>
                  <a:pt x="601937" y="0"/>
                  <a:pt x="1086250" y="0"/>
                  <a:pt x="1611605" y="0"/>
                </a:cubicBezTo>
                <a:cubicBezTo>
                  <a:pt x="1784712" y="0"/>
                  <a:pt x="1917871" y="133621"/>
                  <a:pt x="1917871" y="293964"/>
                </a:cubicBezTo>
                <a:cubicBezTo>
                  <a:pt x="1917871" y="293964"/>
                  <a:pt x="1917871" y="293964"/>
                  <a:pt x="1917871" y="641376"/>
                </a:cubicBezTo>
                <a:cubicBezTo>
                  <a:pt x="1917871" y="815081"/>
                  <a:pt x="1784712" y="948700"/>
                  <a:pt x="1611605" y="948700"/>
                </a:cubicBezTo>
                <a:lnTo>
                  <a:pt x="0" y="94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1662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91600" y="131336"/>
            <a:ext cx="5000400" cy="6595333"/>
          </a:xfrm>
          <a:custGeom>
            <a:avLst/>
            <a:gdLst>
              <a:gd name="connsiteX0" fmla="*/ 1802824 w 5000400"/>
              <a:gd name="connsiteY0" fmla="*/ 5638985 h 6595333"/>
              <a:gd name="connsiteX1" fmla="*/ 4961893 w 5000400"/>
              <a:gd name="connsiteY1" fmla="*/ 5638985 h 6595333"/>
              <a:gd name="connsiteX2" fmla="*/ 5000400 w 5000400"/>
              <a:gd name="connsiteY2" fmla="*/ 5638985 h 6595333"/>
              <a:gd name="connsiteX3" fmla="*/ 5000400 w 5000400"/>
              <a:gd name="connsiteY3" fmla="*/ 6595333 h 6595333"/>
              <a:gd name="connsiteX4" fmla="*/ 1802824 w 5000400"/>
              <a:gd name="connsiteY4" fmla="*/ 6595333 h 6595333"/>
              <a:gd name="connsiteX5" fmla="*/ 1496011 w 5000400"/>
              <a:gd name="connsiteY5" fmla="*/ 6289833 h 6595333"/>
              <a:gd name="connsiteX6" fmla="*/ 1496011 w 5000400"/>
              <a:gd name="connsiteY6" fmla="*/ 5944485 h 6595333"/>
              <a:gd name="connsiteX7" fmla="*/ 1802824 w 5000400"/>
              <a:gd name="connsiteY7" fmla="*/ 5638985 h 6595333"/>
              <a:gd name="connsiteX8" fmla="*/ 306314 w 5000400"/>
              <a:gd name="connsiteY8" fmla="*/ 4505069 h 6595333"/>
              <a:gd name="connsiteX9" fmla="*/ 4874161 w 5000400"/>
              <a:gd name="connsiteY9" fmla="*/ 4505069 h 6595333"/>
              <a:gd name="connsiteX10" fmla="*/ 5000400 w 5000400"/>
              <a:gd name="connsiteY10" fmla="*/ 4505069 h 6595333"/>
              <a:gd name="connsiteX11" fmla="*/ 5000400 w 5000400"/>
              <a:gd name="connsiteY11" fmla="*/ 5461416 h 6595333"/>
              <a:gd name="connsiteX12" fmla="*/ 4984649 w 5000400"/>
              <a:gd name="connsiteY12" fmla="*/ 5461416 h 6595333"/>
              <a:gd name="connsiteX13" fmla="*/ 306314 w 5000400"/>
              <a:gd name="connsiteY13" fmla="*/ 5461417 h 6595333"/>
              <a:gd name="connsiteX14" fmla="*/ 0 w 5000400"/>
              <a:gd name="connsiteY14" fmla="*/ 5155917 h 6595333"/>
              <a:gd name="connsiteX15" fmla="*/ 0 w 5000400"/>
              <a:gd name="connsiteY15" fmla="*/ 4810569 h 6595333"/>
              <a:gd name="connsiteX16" fmla="*/ 306314 w 5000400"/>
              <a:gd name="connsiteY16" fmla="*/ 4505069 h 6595333"/>
              <a:gd name="connsiteX17" fmla="*/ 2486858 w 5000400"/>
              <a:gd name="connsiteY17" fmla="*/ 3378802 h 6595333"/>
              <a:gd name="connsiteX18" fmla="*/ 4944015 w 5000400"/>
              <a:gd name="connsiteY18" fmla="*/ 3378802 h 6595333"/>
              <a:gd name="connsiteX19" fmla="*/ 5000400 w 5000400"/>
              <a:gd name="connsiteY19" fmla="*/ 3378802 h 6595333"/>
              <a:gd name="connsiteX20" fmla="*/ 5000400 w 5000400"/>
              <a:gd name="connsiteY20" fmla="*/ 4327502 h 6595333"/>
              <a:gd name="connsiteX21" fmla="*/ 2486858 w 5000400"/>
              <a:gd name="connsiteY21" fmla="*/ 4327502 h 6595333"/>
              <a:gd name="connsiteX22" fmla="*/ 2180533 w 5000400"/>
              <a:gd name="connsiteY22" fmla="*/ 4020176 h 6595333"/>
              <a:gd name="connsiteX23" fmla="*/ 2180533 w 5000400"/>
              <a:gd name="connsiteY23" fmla="*/ 3672765 h 6595333"/>
              <a:gd name="connsiteX24" fmla="*/ 2486858 w 5000400"/>
              <a:gd name="connsiteY24" fmla="*/ 3378802 h 6595333"/>
              <a:gd name="connsiteX25" fmla="*/ 1816733 w 5000400"/>
              <a:gd name="connsiteY25" fmla="*/ 2252534 h 6595333"/>
              <a:gd name="connsiteX26" fmla="*/ 4934996 w 5000400"/>
              <a:gd name="connsiteY26" fmla="*/ 2252534 h 6595333"/>
              <a:gd name="connsiteX27" fmla="*/ 5000400 w 5000400"/>
              <a:gd name="connsiteY27" fmla="*/ 2252534 h 6595333"/>
              <a:gd name="connsiteX28" fmla="*/ 5000400 w 5000400"/>
              <a:gd name="connsiteY28" fmla="*/ 3201234 h 6595333"/>
              <a:gd name="connsiteX29" fmla="*/ 1816733 w 5000400"/>
              <a:gd name="connsiteY29" fmla="*/ 3201235 h 6595333"/>
              <a:gd name="connsiteX30" fmla="*/ 1510408 w 5000400"/>
              <a:gd name="connsiteY30" fmla="*/ 2893909 h 6595333"/>
              <a:gd name="connsiteX31" fmla="*/ 1510408 w 5000400"/>
              <a:gd name="connsiteY31" fmla="*/ 2546498 h 6595333"/>
              <a:gd name="connsiteX32" fmla="*/ 1816733 w 5000400"/>
              <a:gd name="connsiteY32" fmla="*/ 2252534 h 6595333"/>
              <a:gd name="connsiteX33" fmla="*/ 932624 w 5000400"/>
              <a:gd name="connsiteY33" fmla="*/ 1126268 h 6595333"/>
              <a:gd name="connsiteX34" fmla="*/ 4821011 w 5000400"/>
              <a:gd name="connsiteY34" fmla="*/ 1126268 h 6595333"/>
              <a:gd name="connsiteX35" fmla="*/ 5000400 w 5000400"/>
              <a:gd name="connsiteY35" fmla="*/ 1126268 h 6595333"/>
              <a:gd name="connsiteX36" fmla="*/ 5000400 w 5000400"/>
              <a:gd name="connsiteY36" fmla="*/ 2074967 h 6595333"/>
              <a:gd name="connsiteX37" fmla="*/ 932624 w 5000400"/>
              <a:gd name="connsiteY37" fmla="*/ 2074967 h 6595333"/>
              <a:gd name="connsiteX38" fmla="*/ 626299 w 5000400"/>
              <a:gd name="connsiteY38" fmla="*/ 1767643 h 6595333"/>
              <a:gd name="connsiteX39" fmla="*/ 626299 w 5000400"/>
              <a:gd name="connsiteY39" fmla="*/ 1420231 h 6595333"/>
              <a:gd name="connsiteX40" fmla="*/ 932624 w 5000400"/>
              <a:gd name="connsiteY40" fmla="*/ 1126268 h 6595333"/>
              <a:gd name="connsiteX41" fmla="*/ 3388482 w 5000400"/>
              <a:gd name="connsiteY41" fmla="*/ 0 h 6595333"/>
              <a:gd name="connsiteX42" fmla="*/ 4844908 w 5000400"/>
              <a:gd name="connsiteY42" fmla="*/ 0 h 6595333"/>
              <a:gd name="connsiteX43" fmla="*/ 5000400 w 5000400"/>
              <a:gd name="connsiteY43" fmla="*/ 0 h 6595333"/>
              <a:gd name="connsiteX44" fmla="*/ 5000400 w 5000400"/>
              <a:gd name="connsiteY44" fmla="*/ 948700 h 6595333"/>
              <a:gd name="connsiteX45" fmla="*/ 3388482 w 5000400"/>
              <a:gd name="connsiteY45" fmla="*/ 948700 h 6595333"/>
              <a:gd name="connsiteX46" fmla="*/ 3082156 w 5000400"/>
              <a:gd name="connsiteY46" fmla="*/ 641376 h 6595333"/>
              <a:gd name="connsiteX47" fmla="*/ 3082156 w 5000400"/>
              <a:gd name="connsiteY47" fmla="*/ 293964 h 6595333"/>
              <a:gd name="connsiteX48" fmla="*/ 3388482 w 5000400"/>
              <a:gd name="connsiteY48" fmla="*/ 0 h 659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000400" h="6595333">
                <a:moveTo>
                  <a:pt x="1802824" y="5638985"/>
                </a:moveTo>
                <a:cubicBezTo>
                  <a:pt x="3887158" y="5638985"/>
                  <a:pt x="4668783" y="5638985"/>
                  <a:pt x="4961893" y="5638985"/>
                </a:cubicBezTo>
                <a:lnTo>
                  <a:pt x="5000400" y="5638985"/>
                </a:lnTo>
                <a:lnTo>
                  <a:pt x="5000400" y="6595333"/>
                </a:lnTo>
                <a:lnTo>
                  <a:pt x="1802824" y="6595333"/>
                </a:lnTo>
                <a:cubicBezTo>
                  <a:pt x="1629409" y="6595333"/>
                  <a:pt x="1496011" y="6449224"/>
                  <a:pt x="1496011" y="6289833"/>
                </a:cubicBezTo>
                <a:cubicBezTo>
                  <a:pt x="1496011" y="5944485"/>
                  <a:pt x="1496011" y="5944485"/>
                  <a:pt x="1496011" y="5944485"/>
                </a:cubicBezTo>
                <a:cubicBezTo>
                  <a:pt x="1496011" y="5771810"/>
                  <a:pt x="1629409" y="5638985"/>
                  <a:pt x="1802824" y="5638985"/>
                </a:cubicBezTo>
                <a:close/>
                <a:moveTo>
                  <a:pt x="306314" y="4505069"/>
                </a:moveTo>
                <a:cubicBezTo>
                  <a:pt x="306314" y="4505069"/>
                  <a:pt x="306314" y="4505069"/>
                  <a:pt x="4874161" y="4505069"/>
                </a:cubicBezTo>
                <a:lnTo>
                  <a:pt x="5000400" y="4505069"/>
                </a:lnTo>
                <a:lnTo>
                  <a:pt x="5000400" y="5461416"/>
                </a:lnTo>
                <a:lnTo>
                  <a:pt x="4984649" y="5461416"/>
                </a:lnTo>
                <a:cubicBezTo>
                  <a:pt x="3708408" y="5461416"/>
                  <a:pt x="2167288" y="5461417"/>
                  <a:pt x="306314" y="5461417"/>
                </a:cubicBezTo>
                <a:cubicBezTo>
                  <a:pt x="133179" y="5461417"/>
                  <a:pt x="0" y="5328591"/>
                  <a:pt x="0" y="5155917"/>
                </a:cubicBezTo>
                <a:lnTo>
                  <a:pt x="0" y="4810569"/>
                </a:lnTo>
                <a:cubicBezTo>
                  <a:pt x="0" y="4637895"/>
                  <a:pt x="133179" y="4505069"/>
                  <a:pt x="306314" y="4505069"/>
                </a:cubicBezTo>
                <a:close/>
                <a:moveTo>
                  <a:pt x="2486858" y="3378802"/>
                </a:moveTo>
                <a:cubicBezTo>
                  <a:pt x="3432682" y="3378802"/>
                  <a:pt x="4245499" y="3378802"/>
                  <a:pt x="4944015" y="3378802"/>
                </a:cubicBezTo>
                <a:lnTo>
                  <a:pt x="5000400" y="3378802"/>
                </a:lnTo>
                <a:lnTo>
                  <a:pt x="5000400" y="4327502"/>
                </a:lnTo>
                <a:lnTo>
                  <a:pt x="2486858" y="4327502"/>
                </a:lnTo>
                <a:cubicBezTo>
                  <a:pt x="2313718" y="4327502"/>
                  <a:pt x="2180533" y="4193882"/>
                  <a:pt x="2180533" y="4020176"/>
                </a:cubicBezTo>
                <a:cubicBezTo>
                  <a:pt x="2180533" y="3672765"/>
                  <a:pt x="2180533" y="3672765"/>
                  <a:pt x="2180533" y="3672765"/>
                </a:cubicBezTo>
                <a:cubicBezTo>
                  <a:pt x="2180532" y="3512421"/>
                  <a:pt x="2313717" y="3378802"/>
                  <a:pt x="2486858" y="3378802"/>
                </a:cubicBezTo>
                <a:close/>
                <a:moveTo>
                  <a:pt x="1816733" y="2252534"/>
                </a:moveTo>
                <a:cubicBezTo>
                  <a:pt x="3077831" y="2252534"/>
                  <a:pt x="4102473" y="2252534"/>
                  <a:pt x="4934996" y="2252534"/>
                </a:cubicBezTo>
                <a:lnTo>
                  <a:pt x="5000400" y="2252534"/>
                </a:lnTo>
                <a:lnTo>
                  <a:pt x="5000400" y="3201234"/>
                </a:lnTo>
                <a:lnTo>
                  <a:pt x="1816733" y="3201235"/>
                </a:lnTo>
                <a:cubicBezTo>
                  <a:pt x="1643592" y="3201235"/>
                  <a:pt x="1510408" y="3067615"/>
                  <a:pt x="1510408" y="2893909"/>
                </a:cubicBezTo>
                <a:cubicBezTo>
                  <a:pt x="1510408" y="2546498"/>
                  <a:pt x="1510408" y="2546498"/>
                  <a:pt x="1510408" y="2546498"/>
                </a:cubicBezTo>
                <a:cubicBezTo>
                  <a:pt x="1510408" y="2386155"/>
                  <a:pt x="1643592" y="2252534"/>
                  <a:pt x="1816733" y="2252534"/>
                </a:cubicBezTo>
                <a:close/>
                <a:moveTo>
                  <a:pt x="932624" y="1126268"/>
                </a:moveTo>
                <a:cubicBezTo>
                  <a:pt x="2614089" y="1126268"/>
                  <a:pt x="3875188" y="1126268"/>
                  <a:pt x="4821011" y="1126268"/>
                </a:cubicBezTo>
                <a:lnTo>
                  <a:pt x="5000400" y="1126268"/>
                </a:lnTo>
                <a:lnTo>
                  <a:pt x="5000400" y="2074967"/>
                </a:lnTo>
                <a:lnTo>
                  <a:pt x="932624" y="2074967"/>
                </a:lnTo>
                <a:cubicBezTo>
                  <a:pt x="759484" y="2074967"/>
                  <a:pt x="626299" y="1941348"/>
                  <a:pt x="626299" y="1767643"/>
                </a:cubicBezTo>
                <a:cubicBezTo>
                  <a:pt x="626299" y="1420231"/>
                  <a:pt x="626299" y="1420231"/>
                  <a:pt x="626299" y="1420231"/>
                </a:cubicBezTo>
                <a:cubicBezTo>
                  <a:pt x="626299" y="1259888"/>
                  <a:pt x="759484" y="1126268"/>
                  <a:pt x="932624" y="1126268"/>
                </a:cubicBezTo>
                <a:close/>
                <a:moveTo>
                  <a:pt x="3388482" y="0"/>
                </a:moveTo>
                <a:cubicBezTo>
                  <a:pt x="3913939" y="0"/>
                  <a:pt x="4398346" y="0"/>
                  <a:pt x="4844908" y="0"/>
                </a:cubicBezTo>
                <a:lnTo>
                  <a:pt x="5000400" y="0"/>
                </a:lnTo>
                <a:lnTo>
                  <a:pt x="5000400" y="948700"/>
                </a:lnTo>
                <a:lnTo>
                  <a:pt x="3388482" y="948700"/>
                </a:lnTo>
                <a:cubicBezTo>
                  <a:pt x="3215341" y="948700"/>
                  <a:pt x="3082156" y="815081"/>
                  <a:pt x="3082156" y="641376"/>
                </a:cubicBezTo>
                <a:cubicBezTo>
                  <a:pt x="3082156" y="293964"/>
                  <a:pt x="3082156" y="293964"/>
                  <a:pt x="3082156" y="293964"/>
                </a:cubicBezTo>
                <a:cubicBezTo>
                  <a:pt x="3082156" y="133621"/>
                  <a:pt x="3215341" y="0"/>
                  <a:pt x="33884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8069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90500" y="0"/>
            <a:ext cx="7987711" cy="5171724"/>
          </a:xfrm>
          <a:custGeom>
            <a:avLst/>
            <a:gdLst>
              <a:gd name="connsiteX0" fmla="*/ 7006316 w 7987711"/>
              <a:gd name="connsiteY0" fmla="*/ 0 h 5171724"/>
              <a:gd name="connsiteX1" fmla="*/ 7987711 w 7987711"/>
              <a:gd name="connsiteY1" fmla="*/ 0 h 5171724"/>
              <a:gd name="connsiteX2" fmla="*/ 7987711 w 7987711"/>
              <a:gd name="connsiteY2" fmla="*/ 80394 h 5171724"/>
              <a:gd name="connsiteX3" fmla="*/ 7987711 w 7987711"/>
              <a:gd name="connsiteY3" fmla="*/ 712379 h 5171724"/>
              <a:gd name="connsiteX4" fmla="*/ 7683617 w 7987711"/>
              <a:gd name="connsiteY4" fmla="*/ 1029201 h 5171724"/>
              <a:gd name="connsiteX5" fmla="*/ 7324233 w 7987711"/>
              <a:gd name="connsiteY5" fmla="*/ 1029201 h 5171724"/>
              <a:gd name="connsiteX6" fmla="*/ 7006316 w 7987711"/>
              <a:gd name="connsiteY6" fmla="*/ 712379 h 5171724"/>
              <a:gd name="connsiteX7" fmla="*/ 5841234 w 7987711"/>
              <a:gd name="connsiteY7" fmla="*/ 0 h 5171724"/>
              <a:gd name="connsiteX8" fmla="*/ 6822629 w 7987711"/>
              <a:gd name="connsiteY8" fmla="*/ 0 h 5171724"/>
              <a:gd name="connsiteX9" fmla="*/ 6822629 w 7987711"/>
              <a:gd name="connsiteY9" fmla="*/ 160820 h 5171724"/>
              <a:gd name="connsiteX10" fmla="*/ 6822629 w 7987711"/>
              <a:gd name="connsiteY10" fmla="*/ 1667146 h 5171724"/>
              <a:gd name="connsiteX11" fmla="*/ 6518535 w 7987711"/>
              <a:gd name="connsiteY11" fmla="*/ 1983967 h 5171724"/>
              <a:gd name="connsiteX12" fmla="*/ 6159150 w 7987711"/>
              <a:gd name="connsiteY12" fmla="*/ 1983967 h 5171724"/>
              <a:gd name="connsiteX13" fmla="*/ 5841234 w 7987711"/>
              <a:gd name="connsiteY13" fmla="*/ 1667146 h 5171724"/>
              <a:gd name="connsiteX14" fmla="*/ 4676152 w 7987711"/>
              <a:gd name="connsiteY14" fmla="*/ 0 h 5171724"/>
              <a:gd name="connsiteX15" fmla="*/ 5657547 w 7987711"/>
              <a:gd name="connsiteY15" fmla="*/ 0 h 5171724"/>
              <a:gd name="connsiteX16" fmla="*/ 5657547 w 7987711"/>
              <a:gd name="connsiteY16" fmla="*/ 185535 h 5171724"/>
              <a:gd name="connsiteX17" fmla="*/ 5657547 w 7987711"/>
              <a:gd name="connsiteY17" fmla="*/ 4207146 h 5171724"/>
              <a:gd name="connsiteX18" fmla="*/ 5353453 w 7987711"/>
              <a:gd name="connsiteY18" fmla="*/ 4523967 h 5171724"/>
              <a:gd name="connsiteX19" fmla="*/ 4994068 w 7987711"/>
              <a:gd name="connsiteY19" fmla="*/ 4523967 h 5171724"/>
              <a:gd name="connsiteX20" fmla="*/ 4676152 w 7987711"/>
              <a:gd name="connsiteY20" fmla="*/ 4207146 h 5171724"/>
              <a:gd name="connsiteX21" fmla="*/ 3511070 w 7987711"/>
              <a:gd name="connsiteY21" fmla="*/ 0 h 5171724"/>
              <a:gd name="connsiteX22" fmla="*/ 4492465 w 7987711"/>
              <a:gd name="connsiteY22" fmla="*/ 0 h 5171724"/>
              <a:gd name="connsiteX23" fmla="*/ 4492465 w 7987711"/>
              <a:gd name="connsiteY23" fmla="*/ 67645 h 5171724"/>
              <a:gd name="connsiteX24" fmla="*/ 4492465 w 7987711"/>
              <a:gd name="connsiteY24" fmla="*/ 3292746 h 5171724"/>
              <a:gd name="connsiteX25" fmla="*/ 4188371 w 7987711"/>
              <a:gd name="connsiteY25" fmla="*/ 3609567 h 5171724"/>
              <a:gd name="connsiteX26" fmla="*/ 3828987 w 7987711"/>
              <a:gd name="connsiteY26" fmla="*/ 3609567 h 5171724"/>
              <a:gd name="connsiteX27" fmla="*/ 3511070 w 7987711"/>
              <a:gd name="connsiteY27" fmla="*/ 3292746 h 5171724"/>
              <a:gd name="connsiteX28" fmla="*/ 2345988 w 7987711"/>
              <a:gd name="connsiteY28" fmla="*/ 0 h 5171724"/>
              <a:gd name="connsiteX29" fmla="*/ 3327383 w 7987711"/>
              <a:gd name="connsiteY29" fmla="*/ 0 h 5171724"/>
              <a:gd name="connsiteX30" fmla="*/ 3327383 w 7987711"/>
              <a:gd name="connsiteY30" fmla="*/ 58317 h 5171724"/>
              <a:gd name="connsiteX31" fmla="*/ 3327383 w 7987711"/>
              <a:gd name="connsiteY31" fmla="*/ 2599661 h 5171724"/>
              <a:gd name="connsiteX32" fmla="*/ 3023289 w 7987711"/>
              <a:gd name="connsiteY32" fmla="*/ 2916482 h 5171724"/>
              <a:gd name="connsiteX33" fmla="*/ 2663905 w 7987711"/>
              <a:gd name="connsiteY33" fmla="*/ 2916482 h 5171724"/>
              <a:gd name="connsiteX34" fmla="*/ 2345988 w 7987711"/>
              <a:gd name="connsiteY34" fmla="*/ 2599661 h 5171724"/>
              <a:gd name="connsiteX35" fmla="*/ 1172995 w 7987711"/>
              <a:gd name="connsiteY35" fmla="*/ 0 h 5171724"/>
              <a:gd name="connsiteX36" fmla="*/ 2162301 w 7987711"/>
              <a:gd name="connsiteY36" fmla="*/ 0 h 5171724"/>
              <a:gd name="connsiteX37" fmla="*/ 2162301 w 7987711"/>
              <a:gd name="connsiteY37" fmla="*/ 130564 h 5171724"/>
              <a:gd name="connsiteX38" fmla="*/ 2162301 w 7987711"/>
              <a:gd name="connsiteY38" fmla="*/ 4854916 h 5171724"/>
              <a:gd name="connsiteX39" fmla="*/ 1846273 w 7987711"/>
              <a:gd name="connsiteY39" fmla="*/ 5171724 h 5171724"/>
              <a:gd name="connsiteX40" fmla="*/ 1489023 w 7987711"/>
              <a:gd name="connsiteY40" fmla="*/ 5171724 h 5171724"/>
              <a:gd name="connsiteX41" fmla="*/ 1172995 w 7987711"/>
              <a:gd name="connsiteY41" fmla="*/ 4854916 h 5171724"/>
              <a:gd name="connsiteX42" fmla="*/ 1172995 w 7987711"/>
              <a:gd name="connsiteY42" fmla="*/ 16291 h 5171724"/>
              <a:gd name="connsiteX43" fmla="*/ 0 w 7987711"/>
              <a:gd name="connsiteY43" fmla="*/ 0 h 5171724"/>
              <a:gd name="connsiteX44" fmla="*/ 989307 w 7987711"/>
              <a:gd name="connsiteY44" fmla="*/ 0 h 5171724"/>
              <a:gd name="connsiteX45" fmla="*/ 989307 w 7987711"/>
              <a:gd name="connsiteY45" fmla="*/ 39827 h 5171724"/>
              <a:gd name="connsiteX46" fmla="*/ 989307 w 7987711"/>
              <a:gd name="connsiteY46" fmla="*/ 3307131 h 5171724"/>
              <a:gd name="connsiteX47" fmla="*/ 673279 w 7987711"/>
              <a:gd name="connsiteY47" fmla="*/ 3624457 h 5171724"/>
              <a:gd name="connsiteX48" fmla="*/ 316029 w 7987711"/>
              <a:gd name="connsiteY48" fmla="*/ 3624457 h 5171724"/>
              <a:gd name="connsiteX49" fmla="*/ 0 w 7987711"/>
              <a:gd name="connsiteY49" fmla="*/ 3307131 h 51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87711" h="5171724">
                <a:moveTo>
                  <a:pt x="7006316" y="0"/>
                </a:moveTo>
                <a:lnTo>
                  <a:pt x="7987711" y="0"/>
                </a:lnTo>
                <a:lnTo>
                  <a:pt x="7987711" y="80394"/>
                </a:lnTo>
                <a:cubicBezTo>
                  <a:pt x="7987711" y="284404"/>
                  <a:pt x="7987711" y="494995"/>
                  <a:pt x="7987711" y="712379"/>
                </a:cubicBezTo>
                <a:cubicBezTo>
                  <a:pt x="7987711" y="891453"/>
                  <a:pt x="7849487" y="1029201"/>
                  <a:pt x="7683617" y="1029201"/>
                </a:cubicBezTo>
                <a:cubicBezTo>
                  <a:pt x="7683617" y="1029201"/>
                  <a:pt x="7683617" y="1029201"/>
                  <a:pt x="7324233" y="1029201"/>
                </a:cubicBezTo>
                <a:cubicBezTo>
                  <a:pt x="7144541" y="1029201"/>
                  <a:pt x="7006316" y="891453"/>
                  <a:pt x="7006316" y="712379"/>
                </a:cubicBezTo>
                <a:close/>
                <a:moveTo>
                  <a:pt x="5841234" y="0"/>
                </a:moveTo>
                <a:lnTo>
                  <a:pt x="6822629" y="0"/>
                </a:lnTo>
                <a:lnTo>
                  <a:pt x="6822629" y="160820"/>
                </a:lnTo>
                <a:cubicBezTo>
                  <a:pt x="6822629" y="622682"/>
                  <a:pt x="6822629" y="1123685"/>
                  <a:pt x="6822629" y="1667146"/>
                </a:cubicBezTo>
                <a:cubicBezTo>
                  <a:pt x="6822629" y="1846219"/>
                  <a:pt x="6684404" y="1983967"/>
                  <a:pt x="6518535" y="1983967"/>
                </a:cubicBezTo>
                <a:cubicBezTo>
                  <a:pt x="6518535" y="1983967"/>
                  <a:pt x="6518535" y="1983967"/>
                  <a:pt x="6159150" y="1983967"/>
                </a:cubicBezTo>
                <a:cubicBezTo>
                  <a:pt x="5979458" y="1983967"/>
                  <a:pt x="5841234" y="1846219"/>
                  <a:pt x="5841234" y="1667146"/>
                </a:cubicBezTo>
                <a:close/>
                <a:moveTo>
                  <a:pt x="4676152" y="0"/>
                </a:moveTo>
                <a:lnTo>
                  <a:pt x="5657547" y="0"/>
                </a:lnTo>
                <a:lnTo>
                  <a:pt x="5657547" y="185535"/>
                </a:lnTo>
                <a:cubicBezTo>
                  <a:pt x="5657547" y="1163764"/>
                  <a:pt x="5657547" y="2468071"/>
                  <a:pt x="5657547" y="4207146"/>
                </a:cubicBezTo>
                <a:cubicBezTo>
                  <a:pt x="5657547" y="4386219"/>
                  <a:pt x="5519322" y="4523967"/>
                  <a:pt x="5353453" y="4523967"/>
                </a:cubicBezTo>
                <a:cubicBezTo>
                  <a:pt x="5353453" y="4523967"/>
                  <a:pt x="5353453" y="4523967"/>
                  <a:pt x="4994068" y="4523967"/>
                </a:cubicBezTo>
                <a:cubicBezTo>
                  <a:pt x="4814376" y="4523967"/>
                  <a:pt x="4676152" y="4386219"/>
                  <a:pt x="4676152" y="4207146"/>
                </a:cubicBezTo>
                <a:close/>
                <a:moveTo>
                  <a:pt x="3511070" y="0"/>
                </a:moveTo>
                <a:lnTo>
                  <a:pt x="4492465" y="0"/>
                </a:lnTo>
                <a:lnTo>
                  <a:pt x="4492465" y="67645"/>
                </a:lnTo>
                <a:cubicBezTo>
                  <a:pt x="4492465" y="928691"/>
                  <a:pt x="4492465" y="1988440"/>
                  <a:pt x="4492465" y="3292746"/>
                </a:cubicBezTo>
                <a:cubicBezTo>
                  <a:pt x="4492465" y="3471819"/>
                  <a:pt x="4354240" y="3609567"/>
                  <a:pt x="4188371" y="3609567"/>
                </a:cubicBezTo>
                <a:cubicBezTo>
                  <a:pt x="4188371" y="3609567"/>
                  <a:pt x="4188371" y="3609567"/>
                  <a:pt x="3828987" y="3609567"/>
                </a:cubicBezTo>
                <a:cubicBezTo>
                  <a:pt x="3649295" y="3609567"/>
                  <a:pt x="3511070" y="3471819"/>
                  <a:pt x="3511070" y="3292746"/>
                </a:cubicBezTo>
                <a:close/>
                <a:moveTo>
                  <a:pt x="2345988" y="0"/>
                </a:moveTo>
                <a:lnTo>
                  <a:pt x="3327383" y="0"/>
                </a:lnTo>
                <a:lnTo>
                  <a:pt x="3327383" y="58317"/>
                </a:lnTo>
                <a:cubicBezTo>
                  <a:pt x="3327383" y="780765"/>
                  <a:pt x="3327383" y="1621431"/>
                  <a:pt x="3327383" y="2599661"/>
                </a:cubicBezTo>
                <a:cubicBezTo>
                  <a:pt x="3327383" y="2778734"/>
                  <a:pt x="3189159" y="2916482"/>
                  <a:pt x="3023289" y="2916482"/>
                </a:cubicBezTo>
                <a:cubicBezTo>
                  <a:pt x="3023289" y="2916482"/>
                  <a:pt x="3023289" y="2916482"/>
                  <a:pt x="2663905" y="2916482"/>
                </a:cubicBezTo>
                <a:cubicBezTo>
                  <a:pt x="2484213" y="2916482"/>
                  <a:pt x="2345988" y="2778734"/>
                  <a:pt x="2345988" y="2599661"/>
                </a:cubicBezTo>
                <a:close/>
                <a:moveTo>
                  <a:pt x="1172995" y="0"/>
                </a:moveTo>
                <a:lnTo>
                  <a:pt x="2162301" y="0"/>
                </a:lnTo>
                <a:lnTo>
                  <a:pt x="2162301" y="130564"/>
                </a:lnTo>
                <a:cubicBezTo>
                  <a:pt x="2162301" y="4854916"/>
                  <a:pt x="2162301" y="4854916"/>
                  <a:pt x="2162301" y="4854916"/>
                </a:cubicBezTo>
                <a:cubicBezTo>
                  <a:pt x="2162301" y="5033982"/>
                  <a:pt x="2024898" y="5171724"/>
                  <a:pt x="1846273" y="5171724"/>
                </a:cubicBezTo>
                <a:lnTo>
                  <a:pt x="1489023" y="5171724"/>
                </a:lnTo>
                <a:cubicBezTo>
                  <a:pt x="1310398" y="5171724"/>
                  <a:pt x="1172995" y="5033982"/>
                  <a:pt x="1172995" y="4854916"/>
                </a:cubicBezTo>
                <a:cubicBezTo>
                  <a:pt x="1172995" y="2930180"/>
                  <a:pt x="1172995" y="1336258"/>
                  <a:pt x="1172995" y="16291"/>
                </a:cubicBezTo>
                <a:close/>
                <a:moveTo>
                  <a:pt x="0" y="0"/>
                </a:moveTo>
                <a:lnTo>
                  <a:pt x="989307" y="0"/>
                </a:lnTo>
                <a:lnTo>
                  <a:pt x="989307" y="39827"/>
                </a:lnTo>
                <a:cubicBezTo>
                  <a:pt x="989307" y="342979"/>
                  <a:pt x="989307" y="1151384"/>
                  <a:pt x="989307" y="3307131"/>
                </a:cubicBezTo>
                <a:cubicBezTo>
                  <a:pt x="989307" y="3486489"/>
                  <a:pt x="851904" y="3624457"/>
                  <a:pt x="673279" y="3624457"/>
                </a:cubicBezTo>
                <a:cubicBezTo>
                  <a:pt x="673279" y="3624457"/>
                  <a:pt x="673279" y="3624457"/>
                  <a:pt x="316029" y="3624457"/>
                </a:cubicBezTo>
                <a:cubicBezTo>
                  <a:pt x="151145" y="3624457"/>
                  <a:pt x="0" y="3486489"/>
                  <a:pt x="0" y="33071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9398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3411" y="0"/>
            <a:ext cx="7988400" cy="5171724"/>
          </a:xfrm>
          <a:custGeom>
            <a:avLst/>
            <a:gdLst>
              <a:gd name="connsiteX0" fmla="*/ 6999008 w 7988400"/>
              <a:gd name="connsiteY0" fmla="*/ 0 h 5171724"/>
              <a:gd name="connsiteX1" fmla="*/ 7988400 w 7988400"/>
              <a:gd name="connsiteY1" fmla="*/ 0 h 5171724"/>
              <a:gd name="connsiteX2" fmla="*/ 7988400 w 7988400"/>
              <a:gd name="connsiteY2" fmla="*/ 3307131 h 5171724"/>
              <a:gd name="connsiteX3" fmla="*/ 7672344 w 7988400"/>
              <a:gd name="connsiteY3" fmla="*/ 3624457 h 5171724"/>
              <a:gd name="connsiteX4" fmla="*/ 7315063 w 7988400"/>
              <a:gd name="connsiteY4" fmla="*/ 3624457 h 5171724"/>
              <a:gd name="connsiteX5" fmla="*/ 6999008 w 7988400"/>
              <a:gd name="connsiteY5" fmla="*/ 3307131 h 5171724"/>
              <a:gd name="connsiteX6" fmla="*/ 6999008 w 7988400"/>
              <a:gd name="connsiteY6" fmla="*/ 39827 h 5171724"/>
              <a:gd name="connsiteX7" fmla="*/ 5825913 w 7988400"/>
              <a:gd name="connsiteY7" fmla="*/ 0 h 5171724"/>
              <a:gd name="connsiteX8" fmla="*/ 6815304 w 7988400"/>
              <a:gd name="connsiteY8" fmla="*/ 0 h 5171724"/>
              <a:gd name="connsiteX9" fmla="*/ 6815304 w 7988400"/>
              <a:gd name="connsiteY9" fmla="*/ 16291 h 5171724"/>
              <a:gd name="connsiteX10" fmla="*/ 6815304 w 7988400"/>
              <a:gd name="connsiteY10" fmla="*/ 4854916 h 5171724"/>
              <a:gd name="connsiteX11" fmla="*/ 6499249 w 7988400"/>
              <a:gd name="connsiteY11" fmla="*/ 5171724 h 5171724"/>
              <a:gd name="connsiteX12" fmla="*/ 6141968 w 7988400"/>
              <a:gd name="connsiteY12" fmla="*/ 5171724 h 5171724"/>
              <a:gd name="connsiteX13" fmla="*/ 5825913 w 7988400"/>
              <a:gd name="connsiteY13" fmla="*/ 4854916 h 5171724"/>
              <a:gd name="connsiteX14" fmla="*/ 5825913 w 7988400"/>
              <a:gd name="connsiteY14" fmla="*/ 130564 h 5171724"/>
              <a:gd name="connsiteX15" fmla="*/ 4660730 w 7988400"/>
              <a:gd name="connsiteY15" fmla="*/ 0 h 5171724"/>
              <a:gd name="connsiteX16" fmla="*/ 5642210 w 7988400"/>
              <a:gd name="connsiteY16" fmla="*/ 0 h 5171724"/>
              <a:gd name="connsiteX17" fmla="*/ 5642210 w 7988400"/>
              <a:gd name="connsiteY17" fmla="*/ 2599661 h 5171724"/>
              <a:gd name="connsiteX18" fmla="*/ 5324265 w 7988400"/>
              <a:gd name="connsiteY18" fmla="*/ 2916482 h 5171724"/>
              <a:gd name="connsiteX19" fmla="*/ 4964850 w 7988400"/>
              <a:gd name="connsiteY19" fmla="*/ 2916482 h 5171724"/>
              <a:gd name="connsiteX20" fmla="*/ 4660730 w 7988400"/>
              <a:gd name="connsiteY20" fmla="*/ 2599661 h 5171724"/>
              <a:gd name="connsiteX21" fmla="*/ 4660730 w 7988400"/>
              <a:gd name="connsiteY21" fmla="*/ 58317 h 5171724"/>
              <a:gd name="connsiteX22" fmla="*/ 3495548 w 7988400"/>
              <a:gd name="connsiteY22" fmla="*/ 0 h 5171724"/>
              <a:gd name="connsiteX23" fmla="*/ 4477027 w 7988400"/>
              <a:gd name="connsiteY23" fmla="*/ 0 h 5171724"/>
              <a:gd name="connsiteX24" fmla="*/ 4477027 w 7988400"/>
              <a:gd name="connsiteY24" fmla="*/ 3292746 h 5171724"/>
              <a:gd name="connsiteX25" fmla="*/ 4159083 w 7988400"/>
              <a:gd name="connsiteY25" fmla="*/ 3609567 h 5171724"/>
              <a:gd name="connsiteX26" fmla="*/ 3799668 w 7988400"/>
              <a:gd name="connsiteY26" fmla="*/ 3609567 h 5171724"/>
              <a:gd name="connsiteX27" fmla="*/ 3495548 w 7988400"/>
              <a:gd name="connsiteY27" fmla="*/ 3292746 h 5171724"/>
              <a:gd name="connsiteX28" fmla="*/ 3495548 w 7988400"/>
              <a:gd name="connsiteY28" fmla="*/ 67645 h 5171724"/>
              <a:gd name="connsiteX29" fmla="*/ 2330365 w 7988400"/>
              <a:gd name="connsiteY29" fmla="*/ 0 h 5171724"/>
              <a:gd name="connsiteX30" fmla="*/ 3311845 w 7988400"/>
              <a:gd name="connsiteY30" fmla="*/ 0 h 5171724"/>
              <a:gd name="connsiteX31" fmla="*/ 3311845 w 7988400"/>
              <a:gd name="connsiteY31" fmla="*/ 4207146 h 5171724"/>
              <a:gd name="connsiteX32" fmla="*/ 2993901 w 7988400"/>
              <a:gd name="connsiteY32" fmla="*/ 4523967 h 5171724"/>
              <a:gd name="connsiteX33" fmla="*/ 2634485 w 7988400"/>
              <a:gd name="connsiteY33" fmla="*/ 4523967 h 5171724"/>
              <a:gd name="connsiteX34" fmla="*/ 2330365 w 7988400"/>
              <a:gd name="connsiteY34" fmla="*/ 4207146 h 5171724"/>
              <a:gd name="connsiteX35" fmla="*/ 2330365 w 7988400"/>
              <a:gd name="connsiteY35" fmla="*/ 185535 h 5171724"/>
              <a:gd name="connsiteX36" fmla="*/ 1165183 w 7988400"/>
              <a:gd name="connsiteY36" fmla="*/ 0 h 5171724"/>
              <a:gd name="connsiteX37" fmla="*/ 2146662 w 7988400"/>
              <a:gd name="connsiteY37" fmla="*/ 0 h 5171724"/>
              <a:gd name="connsiteX38" fmla="*/ 2146662 w 7988400"/>
              <a:gd name="connsiteY38" fmla="*/ 1667146 h 5171724"/>
              <a:gd name="connsiteX39" fmla="*/ 1828719 w 7988400"/>
              <a:gd name="connsiteY39" fmla="*/ 1983967 h 5171724"/>
              <a:gd name="connsiteX40" fmla="*/ 1469303 w 7988400"/>
              <a:gd name="connsiteY40" fmla="*/ 1983967 h 5171724"/>
              <a:gd name="connsiteX41" fmla="*/ 1165183 w 7988400"/>
              <a:gd name="connsiteY41" fmla="*/ 1667146 h 5171724"/>
              <a:gd name="connsiteX42" fmla="*/ 1165183 w 7988400"/>
              <a:gd name="connsiteY42" fmla="*/ 160820 h 5171724"/>
              <a:gd name="connsiteX43" fmla="*/ 0 w 7988400"/>
              <a:gd name="connsiteY43" fmla="*/ 0 h 5171724"/>
              <a:gd name="connsiteX44" fmla="*/ 981480 w 7988400"/>
              <a:gd name="connsiteY44" fmla="*/ 0 h 5171724"/>
              <a:gd name="connsiteX45" fmla="*/ 981480 w 7988400"/>
              <a:gd name="connsiteY45" fmla="*/ 712379 h 5171724"/>
              <a:gd name="connsiteX46" fmla="*/ 663535 w 7988400"/>
              <a:gd name="connsiteY46" fmla="*/ 1029201 h 5171724"/>
              <a:gd name="connsiteX47" fmla="*/ 304120 w 7988400"/>
              <a:gd name="connsiteY47" fmla="*/ 1029201 h 5171724"/>
              <a:gd name="connsiteX48" fmla="*/ 0 w 7988400"/>
              <a:gd name="connsiteY48" fmla="*/ 712379 h 5171724"/>
              <a:gd name="connsiteX49" fmla="*/ 0 w 7988400"/>
              <a:gd name="connsiteY49" fmla="*/ 80394 h 51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88400" h="5171724">
                <a:moveTo>
                  <a:pt x="6999008" y="0"/>
                </a:moveTo>
                <a:lnTo>
                  <a:pt x="7988400" y="0"/>
                </a:lnTo>
                <a:lnTo>
                  <a:pt x="7988400" y="3307131"/>
                </a:lnTo>
                <a:cubicBezTo>
                  <a:pt x="7988400" y="3486489"/>
                  <a:pt x="7837242" y="3624457"/>
                  <a:pt x="7672344" y="3624457"/>
                </a:cubicBezTo>
                <a:cubicBezTo>
                  <a:pt x="7315063" y="3624457"/>
                  <a:pt x="7315063" y="3624457"/>
                  <a:pt x="7315063" y="3624457"/>
                </a:cubicBezTo>
                <a:cubicBezTo>
                  <a:pt x="7136423" y="3624457"/>
                  <a:pt x="6999008" y="3486489"/>
                  <a:pt x="6999008" y="3307131"/>
                </a:cubicBezTo>
                <a:cubicBezTo>
                  <a:pt x="6999008" y="1151384"/>
                  <a:pt x="6999008" y="342979"/>
                  <a:pt x="6999008" y="39827"/>
                </a:cubicBezTo>
                <a:close/>
                <a:moveTo>
                  <a:pt x="5825913" y="0"/>
                </a:moveTo>
                <a:lnTo>
                  <a:pt x="6815304" y="0"/>
                </a:lnTo>
                <a:lnTo>
                  <a:pt x="6815304" y="16291"/>
                </a:lnTo>
                <a:cubicBezTo>
                  <a:pt x="6815304" y="1336258"/>
                  <a:pt x="6815304" y="2930180"/>
                  <a:pt x="6815304" y="4854916"/>
                </a:cubicBezTo>
                <a:cubicBezTo>
                  <a:pt x="6815304" y="5033982"/>
                  <a:pt x="6677889" y="5171724"/>
                  <a:pt x="6499249" y="5171724"/>
                </a:cubicBezTo>
                <a:lnTo>
                  <a:pt x="6141968" y="5171724"/>
                </a:lnTo>
                <a:cubicBezTo>
                  <a:pt x="5963327" y="5171724"/>
                  <a:pt x="5825913" y="5033982"/>
                  <a:pt x="5825913" y="4854916"/>
                </a:cubicBezTo>
                <a:cubicBezTo>
                  <a:pt x="5825913" y="4854916"/>
                  <a:pt x="5825913" y="4854916"/>
                  <a:pt x="5825913" y="130564"/>
                </a:cubicBezTo>
                <a:close/>
                <a:moveTo>
                  <a:pt x="4660730" y="0"/>
                </a:moveTo>
                <a:lnTo>
                  <a:pt x="5642210" y="0"/>
                </a:lnTo>
                <a:lnTo>
                  <a:pt x="5642210" y="2599661"/>
                </a:lnTo>
                <a:cubicBezTo>
                  <a:pt x="5642210" y="2778734"/>
                  <a:pt x="5503973" y="2916482"/>
                  <a:pt x="5324265" y="2916482"/>
                </a:cubicBezTo>
                <a:cubicBezTo>
                  <a:pt x="4964850" y="2916482"/>
                  <a:pt x="4964850" y="2916482"/>
                  <a:pt x="4964850" y="2916482"/>
                </a:cubicBezTo>
                <a:cubicBezTo>
                  <a:pt x="4798966" y="2916482"/>
                  <a:pt x="4660730" y="2778734"/>
                  <a:pt x="4660730" y="2599661"/>
                </a:cubicBezTo>
                <a:cubicBezTo>
                  <a:pt x="4660730" y="1621431"/>
                  <a:pt x="4660730" y="780765"/>
                  <a:pt x="4660730" y="58317"/>
                </a:cubicBezTo>
                <a:close/>
                <a:moveTo>
                  <a:pt x="3495548" y="0"/>
                </a:moveTo>
                <a:lnTo>
                  <a:pt x="4477027" y="0"/>
                </a:lnTo>
                <a:lnTo>
                  <a:pt x="4477027" y="3292746"/>
                </a:lnTo>
                <a:cubicBezTo>
                  <a:pt x="4477027" y="3471819"/>
                  <a:pt x="4338790" y="3609567"/>
                  <a:pt x="4159083" y="3609567"/>
                </a:cubicBezTo>
                <a:cubicBezTo>
                  <a:pt x="3799668" y="3609567"/>
                  <a:pt x="3799668" y="3609567"/>
                  <a:pt x="3799668" y="3609567"/>
                </a:cubicBezTo>
                <a:cubicBezTo>
                  <a:pt x="3633785" y="3609567"/>
                  <a:pt x="3495548" y="3471819"/>
                  <a:pt x="3495548" y="3292746"/>
                </a:cubicBezTo>
                <a:cubicBezTo>
                  <a:pt x="3495548" y="1988440"/>
                  <a:pt x="3495548" y="928691"/>
                  <a:pt x="3495548" y="67645"/>
                </a:cubicBezTo>
                <a:close/>
                <a:moveTo>
                  <a:pt x="2330365" y="0"/>
                </a:moveTo>
                <a:lnTo>
                  <a:pt x="3311845" y="0"/>
                </a:lnTo>
                <a:lnTo>
                  <a:pt x="3311845" y="4207146"/>
                </a:lnTo>
                <a:cubicBezTo>
                  <a:pt x="3311845" y="4386219"/>
                  <a:pt x="3173609" y="4523967"/>
                  <a:pt x="2993901" y="4523967"/>
                </a:cubicBezTo>
                <a:cubicBezTo>
                  <a:pt x="2634485" y="4523967"/>
                  <a:pt x="2634485" y="4523967"/>
                  <a:pt x="2634485" y="4523967"/>
                </a:cubicBezTo>
                <a:cubicBezTo>
                  <a:pt x="2468602" y="4523967"/>
                  <a:pt x="2330365" y="4386219"/>
                  <a:pt x="2330365" y="4207146"/>
                </a:cubicBezTo>
                <a:cubicBezTo>
                  <a:pt x="2330365" y="2468071"/>
                  <a:pt x="2330365" y="1163764"/>
                  <a:pt x="2330365" y="185535"/>
                </a:cubicBezTo>
                <a:close/>
                <a:moveTo>
                  <a:pt x="1165183" y="0"/>
                </a:moveTo>
                <a:lnTo>
                  <a:pt x="2146662" y="0"/>
                </a:lnTo>
                <a:lnTo>
                  <a:pt x="2146662" y="1667146"/>
                </a:lnTo>
                <a:cubicBezTo>
                  <a:pt x="2146662" y="1846219"/>
                  <a:pt x="2008426" y="1983967"/>
                  <a:pt x="1828719" y="1983967"/>
                </a:cubicBezTo>
                <a:cubicBezTo>
                  <a:pt x="1469303" y="1983967"/>
                  <a:pt x="1469303" y="1983967"/>
                  <a:pt x="1469303" y="1983967"/>
                </a:cubicBezTo>
                <a:cubicBezTo>
                  <a:pt x="1303420" y="1983967"/>
                  <a:pt x="1165183" y="1846219"/>
                  <a:pt x="1165183" y="1667146"/>
                </a:cubicBezTo>
                <a:cubicBezTo>
                  <a:pt x="1165183" y="1123685"/>
                  <a:pt x="1165183" y="622682"/>
                  <a:pt x="1165183" y="160820"/>
                </a:cubicBezTo>
                <a:close/>
                <a:moveTo>
                  <a:pt x="0" y="0"/>
                </a:moveTo>
                <a:lnTo>
                  <a:pt x="981480" y="0"/>
                </a:lnTo>
                <a:lnTo>
                  <a:pt x="981480" y="712379"/>
                </a:lnTo>
                <a:cubicBezTo>
                  <a:pt x="981480" y="891453"/>
                  <a:pt x="843243" y="1029201"/>
                  <a:pt x="663535" y="1029201"/>
                </a:cubicBezTo>
                <a:cubicBezTo>
                  <a:pt x="304120" y="1029201"/>
                  <a:pt x="304120" y="1029201"/>
                  <a:pt x="304120" y="1029201"/>
                </a:cubicBezTo>
                <a:cubicBezTo>
                  <a:pt x="138236" y="1029201"/>
                  <a:pt x="0" y="891453"/>
                  <a:pt x="0" y="712379"/>
                </a:cubicBezTo>
                <a:cubicBezTo>
                  <a:pt x="0" y="494995"/>
                  <a:pt x="0" y="284404"/>
                  <a:pt x="0" y="803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13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8760-0BE4-409D-93D8-568AF431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2F19-3FCE-45CF-921A-21FC06322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8814B-C922-4A7E-8158-97FE64C47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4435-240C-4982-BF30-19D9D938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E7A8-0B65-4B35-A5F8-6505FE29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CA6B-18FF-42EE-9D5A-60B19026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1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235458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1168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96075" y="0"/>
            <a:ext cx="8095924" cy="6858000"/>
          </a:xfrm>
          <a:custGeom>
            <a:avLst/>
            <a:gdLst>
              <a:gd name="connsiteX0" fmla="*/ 1946066 w 8095924"/>
              <a:gd name="connsiteY0" fmla="*/ 1257028 h 6858000"/>
              <a:gd name="connsiteX1" fmla="*/ 4420767 w 8095924"/>
              <a:gd name="connsiteY1" fmla="*/ 1257028 h 6858000"/>
              <a:gd name="connsiteX2" fmla="*/ 2474701 w 8095924"/>
              <a:gd name="connsiteY2" fmla="*/ 6858000 h 6858000"/>
              <a:gd name="connsiteX3" fmla="*/ 0 w 8095924"/>
              <a:gd name="connsiteY3" fmla="*/ 6858000 h 6858000"/>
              <a:gd name="connsiteX4" fmla="*/ 5065825 w 8095924"/>
              <a:gd name="connsiteY4" fmla="*/ 0 h 6858000"/>
              <a:gd name="connsiteX5" fmla="*/ 8095924 w 8095924"/>
              <a:gd name="connsiteY5" fmla="*/ 0 h 6858000"/>
              <a:gd name="connsiteX6" fmla="*/ 5713102 w 8095924"/>
              <a:gd name="connsiteY6" fmla="*/ 6858000 h 6858000"/>
              <a:gd name="connsiteX7" fmla="*/ 2683003 w 8095924"/>
              <a:gd name="connsiteY7" fmla="*/ 6858000 h 6858000"/>
              <a:gd name="connsiteX8" fmla="*/ 3609219 w 8095924"/>
              <a:gd name="connsiteY8" fmla="*/ 0 h 6858000"/>
              <a:gd name="connsiteX9" fmla="*/ 4866269 w 8095924"/>
              <a:gd name="connsiteY9" fmla="*/ 0 h 6858000"/>
              <a:gd name="connsiteX10" fmla="*/ 4500020 w 8095924"/>
              <a:gd name="connsiteY10" fmla="*/ 1054100 h 6858000"/>
              <a:gd name="connsiteX11" fmla="*/ 3242970 w 8095924"/>
              <a:gd name="connsiteY11" fmla="*/ 1054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5924" h="6858000">
                <a:moveTo>
                  <a:pt x="1946066" y="1257028"/>
                </a:moveTo>
                <a:lnTo>
                  <a:pt x="4420767" y="1257028"/>
                </a:lnTo>
                <a:lnTo>
                  <a:pt x="2474701" y="6858000"/>
                </a:lnTo>
                <a:lnTo>
                  <a:pt x="0" y="6858000"/>
                </a:lnTo>
                <a:close/>
                <a:moveTo>
                  <a:pt x="5065825" y="0"/>
                </a:moveTo>
                <a:lnTo>
                  <a:pt x="8095924" y="0"/>
                </a:lnTo>
                <a:lnTo>
                  <a:pt x="5713102" y="6858000"/>
                </a:lnTo>
                <a:lnTo>
                  <a:pt x="2683003" y="6858000"/>
                </a:lnTo>
                <a:close/>
                <a:moveTo>
                  <a:pt x="3609219" y="0"/>
                </a:moveTo>
                <a:lnTo>
                  <a:pt x="4866269" y="0"/>
                </a:lnTo>
                <a:lnTo>
                  <a:pt x="4500020" y="1054100"/>
                </a:lnTo>
                <a:lnTo>
                  <a:pt x="3242970" y="1054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7866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96400" cy="6858000"/>
          </a:xfrm>
          <a:custGeom>
            <a:avLst/>
            <a:gdLst>
              <a:gd name="connsiteX0" fmla="*/ 3675373 w 8096400"/>
              <a:gd name="connsiteY0" fmla="*/ 1257028 h 6858000"/>
              <a:gd name="connsiteX1" fmla="*/ 6150220 w 8096400"/>
              <a:gd name="connsiteY1" fmla="*/ 1257028 h 6858000"/>
              <a:gd name="connsiteX2" fmla="*/ 8096400 w 8096400"/>
              <a:gd name="connsiteY2" fmla="*/ 6858000 h 6858000"/>
              <a:gd name="connsiteX3" fmla="*/ 5621554 w 8096400"/>
              <a:gd name="connsiteY3" fmla="*/ 6858000 h 6858000"/>
              <a:gd name="connsiteX4" fmla="*/ 3229845 w 8096400"/>
              <a:gd name="connsiteY4" fmla="*/ 0 h 6858000"/>
              <a:gd name="connsiteX5" fmla="*/ 4486969 w 8096400"/>
              <a:gd name="connsiteY5" fmla="*/ 0 h 6858000"/>
              <a:gd name="connsiteX6" fmla="*/ 4853239 w 8096400"/>
              <a:gd name="connsiteY6" fmla="*/ 1054100 h 6858000"/>
              <a:gd name="connsiteX7" fmla="*/ 3596116 w 8096400"/>
              <a:gd name="connsiteY7" fmla="*/ 1054100 h 6858000"/>
              <a:gd name="connsiteX8" fmla="*/ 0 w 8096400"/>
              <a:gd name="connsiteY8" fmla="*/ 0 h 6858000"/>
              <a:gd name="connsiteX9" fmla="*/ 3030277 w 8096400"/>
              <a:gd name="connsiteY9" fmla="*/ 0 h 6858000"/>
              <a:gd name="connsiteX10" fmla="*/ 5413239 w 8096400"/>
              <a:gd name="connsiteY10" fmla="*/ 6858000 h 6858000"/>
              <a:gd name="connsiteX11" fmla="*/ 2382962 w 80964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6400" h="6858000">
                <a:moveTo>
                  <a:pt x="3675373" y="1257028"/>
                </a:moveTo>
                <a:lnTo>
                  <a:pt x="6150220" y="1257028"/>
                </a:lnTo>
                <a:lnTo>
                  <a:pt x="8096400" y="6858000"/>
                </a:lnTo>
                <a:lnTo>
                  <a:pt x="5621554" y="6858000"/>
                </a:lnTo>
                <a:close/>
                <a:moveTo>
                  <a:pt x="3229845" y="0"/>
                </a:moveTo>
                <a:lnTo>
                  <a:pt x="4486969" y="0"/>
                </a:lnTo>
                <a:lnTo>
                  <a:pt x="4853239" y="1054100"/>
                </a:lnTo>
                <a:lnTo>
                  <a:pt x="3596116" y="1054100"/>
                </a:lnTo>
                <a:close/>
                <a:moveTo>
                  <a:pt x="0" y="0"/>
                </a:moveTo>
                <a:lnTo>
                  <a:pt x="3030277" y="0"/>
                </a:lnTo>
                <a:lnTo>
                  <a:pt x="5413239" y="6858000"/>
                </a:lnTo>
                <a:lnTo>
                  <a:pt x="238296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316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5285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1785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39150" y="0"/>
            <a:ext cx="375285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2879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19575" y="0"/>
            <a:ext cx="375285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206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6418" y="743177"/>
            <a:ext cx="3280053" cy="3222306"/>
          </a:xfrm>
          <a:custGeom>
            <a:avLst/>
            <a:gdLst>
              <a:gd name="connsiteX0" fmla="*/ 0 w 3280053"/>
              <a:gd name="connsiteY0" fmla="*/ 0 h 3222306"/>
              <a:gd name="connsiteX1" fmla="*/ 3280053 w 3280053"/>
              <a:gd name="connsiteY1" fmla="*/ 0 h 3222306"/>
              <a:gd name="connsiteX2" fmla="*/ 3280053 w 3280053"/>
              <a:gd name="connsiteY2" fmla="*/ 3222306 h 3222306"/>
              <a:gd name="connsiteX3" fmla="*/ 0 w 3280053"/>
              <a:gd name="connsiteY3" fmla="*/ 3222306 h 322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053" h="3222306">
                <a:moveTo>
                  <a:pt x="0" y="0"/>
                </a:moveTo>
                <a:lnTo>
                  <a:pt x="3280053" y="0"/>
                </a:lnTo>
                <a:lnTo>
                  <a:pt x="3280053" y="3222306"/>
                </a:lnTo>
                <a:lnTo>
                  <a:pt x="0" y="32223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912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80110" y="743177"/>
            <a:ext cx="3280053" cy="3222306"/>
          </a:xfrm>
          <a:custGeom>
            <a:avLst/>
            <a:gdLst>
              <a:gd name="connsiteX0" fmla="*/ 0 w 3280053"/>
              <a:gd name="connsiteY0" fmla="*/ 0 h 3222306"/>
              <a:gd name="connsiteX1" fmla="*/ 3280053 w 3280053"/>
              <a:gd name="connsiteY1" fmla="*/ 0 h 3222306"/>
              <a:gd name="connsiteX2" fmla="*/ 3280053 w 3280053"/>
              <a:gd name="connsiteY2" fmla="*/ 3222306 h 3222306"/>
              <a:gd name="connsiteX3" fmla="*/ 0 w 3280053"/>
              <a:gd name="connsiteY3" fmla="*/ 3222306 h 322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053" h="3222306">
                <a:moveTo>
                  <a:pt x="0" y="0"/>
                </a:moveTo>
                <a:lnTo>
                  <a:pt x="3280053" y="0"/>
                </a:lnTo>
                <a:lnTo>
                  <a:pt x="3280053" y="3222306"/>
                </a:lnTo>
                <a:lnTo>
                  <a:pt x="0" y="32223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478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40450" y="1574800"/>
            <a:ext cx="2527300" cy="4521200"/>
          </a:xfrm>
          <a:custGeom>
            <a:avLst/>
            <a:gdLst>
              <a:gd name="connsiteX0" fmla="*/ 421225 w 2527300"/>
              <a:gd name="connsiteY0" fmla="*/ 0 h 4521200"/>
              <a:gd name="connsiteX1" fmla="*/ 2106075 w 2527300"/>
              <a:gd name="connsiteY1" fmla="*/ 0 h 4521200"/>
              <a:gd name="connsiteX2" fmla="*/ 2527300 w 2527300"/>
              <a:gd name="connsiteY2" fmla="*/ 421225 h 4521200"/>
              <a:gd name="connsiteX3" fmla="*/ 2527300 w 2527300"/>
              <a:gd name="connsiteY3" fmla="*/ 4099975 h 4521200"/>
              <a:gd name="connsiteX4" fmla="*/ 2106075 w 2527300"/>
              <a:gd name="connsiteY4" fmla="*/ 4521200 h 4521200"/>
              <a:gd name="connsiteX5" fmla="*/ 421225 w 2527300"/>
              <a:gd name="connsiteY5" fmla="*/ 4521200 h 4521200"/>
              <a:gd name="connsiteX6" fmla="*/ 0 w 2527300"/>
              <a:gd name="connsiteY6" fmla="*/ 4099975 h 4521200"/>
              <a:gd name="connsiteX7" fmla="*/ 0 w 2527300"/>
              <a:gd name="connsiteY7" fmla="*/ 421225 h 4521200"/>
              <a:gd name="connsiteX8" fmla="*/ 421225 w 2527300"/>
              <a:gd name="connsiteY8" fmla="*/ 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300" h="4521200">
                <a:moveTo>
                  <a:pt x="421225" y="0"/>
                </a:moveTo>
                <a:lnTo>
                  <a:pt x="2106075" y="0"/>
                </a:lnTo>
                <a:cubicBezTo>
                  <a:pt x="2338711" y="0"/>
                  <a:pt x="2527300" y="188589"/>
                  <a:pt x="2527300" y="421225"/>
                </a:cubicBezTo>
                <a:lnTo>
                  <a:pt x="2527300" y="4099975"/>
                </a:lnTo>
                <a:cubicBezTo>
                  <a:pt x="2527300" y="4332611"/>
                  <a:pt x="2338711" y="4521200"/>
                  <a:pt x="2106075" y="4521200"/>
                </a:cubicBezTo>
                <a:lnTo>
                  <a:pt x="421225" y="4521200"/>
                </a:lnTo>
                <a:cubicBezTo>
                  <a:pt x="188589" y="4521200"/>
                  <a:pt x="0" y="4332611"/>
                  <a:pt x="0" y="4099975"/>
                </a:cubicBezTo>
                <a:lnTo>
                  <a:pt x="0" y="421225"/>
                </a:lnTo>
                <a:cubicBezTo>
                  <a:pt x="0" y="188589"/>
                  <a:pt x="188589" y="0"/>
                  <a:pt x="4212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524250" y="762000"/>
            <a:ext cx="2527300" cy="4521200"/>
          </a:xfrm>
          <a:custGeom>
            <a:avLst/>
            <a:gdLst>
              <a:gd name="connsiteX0" fmla="*/ 421225 w 2527300"/>
              <a:gd name="connsiteY0" fmla="*/ 0 h 4521200"/>
              <a:gd name="connsiteX1" fmla="*/ 2106075 w 2527300"/>
              <a:gd name="connsiteY1" fmla="*/ 0 h 4521200"/>
              <a:gd name="connsiteX2" fmla="*/ 2527300 w 2527300"/>
              <a:gd name="connsiteY2" fmla="*/ 421225 h 4521200"/>
              <a:gd name="connsiteX3" fmla="*/ 2527300 w 2527300"/>
              <a:gd name="connsiteY3" fmla="*/ 4099975 h 4521200"/>
              <a:gd name="connsiteX4" fmla="*/ 2106075 w 2527300"/>
              <a:gd name="connsiteY4" fmla="*/ 4521200 h 4521200"/>
              <a:gd name="connsiteX5" fmla="*/ 421225 w 2527300"/>
              <a:gd name="connsiteY5" fmla="*/ 4521200 h 4521200"/>
              <a:gd name="connsiteX6" fmla="*/ 0 w 2527300"/>
              <a:gd name="connsiteY6" fmla="*/ 4099975 h 4521200"/>
              <a:gd name="connsiteX7" fmla="*/ 0 w 2527300"/>
              <a:gd name="connsiteY7" fmla="*/ 421225 h 4521200"/>
              <a:gd name="connsiteX8" fmla="*/ 421225 w 2527300"/>
              <a:gd name="connsiteY8" fmla="*/ 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300" h="4521200">
                <a:moveTo>
                  <a:pt x="421225" y="0"/>
                </a:moveTo>
                <a:lnTo>
                  <a:pt x="2106075" y="0"/>
                </a:lnTo>
                <a:cubicBezTo>
                  <a:pt x="2338711" y="0"/>
                  <a:pt x="2527300" y="188589"/>
                  <a:pt x="2527300" y="421225"/>
                </a:cubicBezTo>
                <a:lnTo>
                  <a:pt x="2527300" y="4099975"/>
                </a:lnTo>
                <a:cubicBezTo>
                  <a:pt x="2527300" y="4332611"/>
                  <a:pt x="2338711" y="4521200"/>
                  <a:pt x="2106075" y="4521200"/>
                </a:cubicBezTo>
                <a:lnTo>
                  <a:pt x="421225" y="4521200"/>
                </a:lnTo>
                <a:cubicBezTo>
                  <a:pt x="188589" y="4521200"/>
                  <a:pt x="0" y="4332611"/>
                  <a:pt x="0" y="4099975"/>
                </a:cubicBezTo>
                <a:lnTo>
                  <a:pt x="0" y="421225"/>
                </a:lnTo>
                <a:cubicBezTo>
                  <a:pt x="0" y="188589"/>
                  <a:pt x="188589" y="0"/>
                  <a:pt x="4212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5194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23732" y="0"/>
            <a:ext cx="8568267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78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9150-5CF8-4421-84BD-B7FF0C98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CEF08-8A44-4FD4-B2FF-5A8015794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BD1E1-4E39-480F-BE2E-2413D412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CD0B7-AD7D-4616-8DEA-8F5D0632C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F6AE2-D072-4C3A-9CC3-08F4E3E25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D1C7-F48D-4327-968B-0F8E6A47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57F5A-A0E4-4003-BEF8-CF8C38D0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A5823-FBF9-4918-B27D-87A58396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4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68267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8623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775072" cy="6858000"/>
          </a:xfrm>
          <a:custGeom>
            <a:avLst/>
            <a:gdLst>
              <a:gd name="connsiteX0" fmla="*/ 0 w 5775072"/>
              <a:gd name="connsiteY0" fmla="*/ 2891254 h 6858000"/>
              <a:gd name="connsiteX1" fmla="*/ 1418867 w 5775072"/>
              <a:gd name="connsiteY1" fmla="*/ 6858000 h 6858000"/>
              <a:gd name="connsiteX2" fmla="*/ 0 w 5775072"/>
              <a:gd name="connsiteY2" fmla="*/ 6858000 h 6858000"/>
              <a:gd name="connsiteX3" fmla="*/ 1657109 w 5775072"/>
              <a:gd name="connsiteY3" fmla="*/ 0 h 6858000"/>
              <a:gd name="connsiteX4" fmla="*/ 3322033 w 5775072"/>
              <a:gd name="connsiteY4" fmla="*/ 0 h 6858000"/>
              <a:gd name="connsiteX5" fmla="*/ 5775072 w 5775072"/>
              <a:gd name="connsiteY5" fmla="*/ 6858000 h 6858000"/>
              <a:gd name="connsiteX6" fmla="*/ 4110148 w 5775072"/>
              <a:gd name="connsiteY6" fmla="*/ 6858000 h 6858000"/>
              <a:gd name="connsiteX7" fmla="*/ 0 w 5775072"/>
              <a:gd name="connsiteY7" fmla="*/ 0 h 6858000"/>
              <a:gd name="connsiteX8" fmla="*/ 1466704 w 5775072"/>
              <a:gd name="connsiteY8" fmla="*/ 0 h 6858000"/>
              <a:gd name="connsiteX9" fmla="*/ 3919743 w 5775072"/>
              <a:gd name="connsiteY9" fmla="*/ 6858000 h 6858000"/>
              <a:gd name="connsiteX10" fmla="*/ 1609270 w 5775072"/>
              <a:gd name="connsiteY10" fmla="*/ 6858000 h 6858000"/>
              <a:gd name="connsiteX11" fmla="*/ 0 w 5775072"/>
              <a:gd name="connsiteY11" fmla="*/ 2358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5072" h="6858000">
                <a:moveTo>
                  <a:pt x="0" y="2891254"/>
                </a:moveTo>
                <a:lnTo>
                  <a:pt x="1418867" y="6858000"/>
                </a:lnTo>
                <a:lnTo>
                  <a:pt x="0" y="6858000"/>
                </a:lnTo>
                <a:close/>
                <a:moveTo>
                  <a:pt x="1657109" y="0"/>
                </a:moveTo>
                <a:lnTo>
                  <a:pt x="3322033" y="0"/>
                </a:lnTo>
                <a:lnTo>
                  <a:pt x="5775072" y="6858000"/>
                </a:lnTo>
                <a:lnTo>
                  <a:pt x="4110148" y="6858000"/>
                </a:lnTo>
                <a:close/>
                <a:moveTo>
                  <a:pt x="0" y="0"/>
                </a:moveTo>
                <a:lnTo>
                  <a:pt x="1466704" y="0"/>
                </a:lnTo>
                <a:lnTo>
                  <a:pt x="3919743" y="6858000"/>
                </a:lnTo>
                <a:lnTo>
                  <a:pt x="1609270" y="6858000"/>
                </a:lnTo>
                <a:lnTo>
                  <a:pt x="0" y="2358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0612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17601" y="0"/>
            <a:ext cx="5774398" cy="6857999"/>
          </a:xfrm>
          <a:custGeom>
            <a:avLst/>
            <a:gdLst>
              <a:gd name="connsiteX0" fmla="*/ 5774398 w 5774398"/>
              <a:gd name="connsiteY0" fmla="*/ 2891257 h 6857999"/>
              <a:gd name="connsiteX1" fmla="*/ 5774398 w 5774398"/>
              <a:gd name="connsiteY1" fmla="*/ 6857999 h 6857999"/>
              <a:gd name="connsiteX2" fmla="*/ 4355697 w 5774398"/>
              <a:gd name="connsiteY2" fmla="*/ 6857999 h 6857999"/>
              <a:gd name="connsiteX3" fmla="*/ 4307866 w 5774398"/>
              <a:gd name="connsiteY3" fmla="*/ 0 h 6857999"/>
              <a:gd name="connsiteX4" fmla="*/ 5774398 w 5774398"/>
              <a:gd name="connsiteY4" fmla="*/ 0 h 6857999"/>
              <a:gd name="connsiteX5" fmla="*/ 5774398 w 5774398"/>
              <a:gd name="connsiteY5" fmla="*/ 2358944 h 6857999"/>
              <a:gd name="connsiteX6" fmla="*/ 4165316 w 5774398"/>
              <a:gd name="connsiteY6" fmla="*/ 6857999 h 6857999"/>
              <a:gd name="connsiteX7" fmla="*/ 1855113 w 5774398"/>
              <a:gd name="connsiteY7" fmla="*/ 6857999 h 6857999"/>
              <a:gd name="connsiteX8" fmla="*/ 2452753 w 5774398"/>
              <a:gd name="connsiteY8" fmla="*/ 0 h 6857999"/>
              <a:gd name="connsiteX9" fmla="*/ 4117483 w 5774398"/>
              <a:gd name="connsiteY9" fmla="*/ 0 h 6857999"/>
              <a:gd name="connsiteX10" fmla="*/ 1664730 w 5774398"/>
              <a:gd name="connsiteY10" fmla="*/ 6857999 h 6857999"/>
              <a:gd name="connsiteX11" fmla="*/ 0 w 5774398"/>
              <a:gd name="connsiteY1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4398" h="6857999">
                <a:moveTo>
                  <a:pt x="5774398" y="2891257"/>
                </a:moveTo>
                <a:lnTo>
                  <a:pt x="5774398" y="6857999"/>
                </a:lnTo>
                <a:lnTo>
                  <a:pt x="4355697" y="6857999"/>
                </a:lnTo>
                <a:close/>
                <a:moveTo>
                  <a:pt x="4307866" y="0"/>
                </a:moveTo>
                <a:lnTo>
                  <a:pt x="5774398" y="0"/>
                </a:lnTo>
                <a:lnTo>
                  <a:pt x="5774398" y="2358944"/>
                </a:lnTo>
                <a:lnTo>
                  <a:pt x="4165316" y="6857999"/>
                </a:lnTo>
                <a:lnTo>
                  <a:pt x="1855113" y="6857999"/>
                </a:lnTo>
                <a:close/>
                <a:moveTo>
                  <a:pt x="2452753" y="0"/>
                </a:moveTo>
                <a:lnTo>
                  <a:pt x="4117483" y="0"/>
                </a:lnTo>
                <a:lnTo>
                  <a:pt x="166473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451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1600" y="0"/>
            <a:ext cx="5588000" cy="6857999"/>
          </a:xfrm>
          <a:custGeom>
            <a:avLst/>
            <a:gdLst>
              <a:gd name="connsiteX0" fmla="*/ 300573 w 5588000"/>
              <a:gd name="connsiteY0" fmla="*/ 5219700 h 6857999"/>
              <a:gd name="connsiteX1" fmla="*/ 1502827 w 5588000"/>
              <a:gd name="connsiteY1" fmla="*/ 5219700 h 6857999"/>
              <a:gd name="connsiteX2" fmla="*/ 1803400 w 5588000"/>
              <a:gd name="connsiteY2" fmla="*/ 5520273 h 6857999"/>
              <a:gd name="connsiteX3" fmla="*/ 1803400 w 5588000"/>
              <a:gd name="connsiteY3" fmla="*/ 6857999 h 6857999"/>
              <a:gd name="connsiteX4" fmla="*/ 0 w 5588000"/>
              <a:gd name="connsiteY4" fmla="*/ 6857999 h 6857999"/>
              <a:gd name="connsiteX5" fmla="*/ 0 w 5588000"/>
              <a:gd name="connsiteY5" fmla="*/ 5520273 h 6857999"/>
              <a:gd name="connsiteX6" fmla="*/ 300573 w 5588000"/>
              <a:gd name="connsiteY6" fmla="*/ 5219700 h 6857999"/>
              <a:gd name="connsiteX7" fmla="*/ 4085173 w 5588000"/>
              <a:gd name="connsiteY7" fmla="*/ 3207659 h 6857999"/>
              <a:gd name="connsiteX8" fmla="*/ 5287427 w 5588000"/>
              <a:gd name="connsiteY8" fmla="*/ 3207659 h 6857999"/>
              <a:gd name="connsiteX9" fmla="*/ 5588000 w 5588000"/>
              <a:gd name="connsiteY9" fmla="*/ 3508232 h 6857999"/>
              <a:gd name="connsiteX10" fmla="*/ 5588000 w 5588000"/>
              <a:gd name="connsiteY10" fmla="*/ 6857999 h 6857999"/>
              <a:gd name="connsiteX11" fmla="*/ 3784600 w 5588000"/>
              <a:gd name="connsiteY11" fmla="*/ 6857999 h 6857999"/>
              <a:gd name="connsiteX12" fmla="*/ 3784600 w 5588000"/>
              <a:gd name="connsiteY12" fmla="*/ 3508232 h 6857999"/>
              <a:gd name="connsiteX13" fmla="*/ 4085173 w 5588000"/>
              <a:gd name="connsiteY13" fmla="*/ 3207659 h 6857999"/>
              <a:gd name="connsiteX14" fmla="*/ 2192873 w 5588000"/>
              <a:gd name="connsiteY14" fmla="*/ 2019301 h 6857999"/>
              <a:gd name="connsiteX15" fmla="*/ 3395127 w 5588000"/>
              <a:gd name="connsiteY15" fmla="*/ 2019301 h 6857999"/>
              <a:gd name="connsiteX16" fmla="*/ 3695700 w 5588000"/>
              <a:gd name="connsiteY16" fmla="*/ 2319874 h 6857999"/>
              <a:gd name="connsiteX17" fmla="*/ 3695700 w 5588000"/>
              <a:gd name="connsiteY17" fmla="*/ 6857999 h 6857999"/>
              <a:gd name="connsiteX18" fmla="*/ 1892300 w 5588000"/>
              <a:gd name="connsiteY18" fmla="*/ 6857999 h 6857999"/>
              <a:gd name="connsiteX19" fmla="*/ 1892300 w 5588000"/>
              <a:gd name="connsiteY19" fmla="*/ 2319874 h 6857999"/>
              <a:gd name="connsiteX20" fmla="*/ 2192873 w 5588000"/>
              <a:gd name="connsiteY20" fmla="*/ 2019301 h 6857999"/>
              <a:gd name="connsiteX21" fmla="*/ 3784600 w 5588000"/>
              <a:gd name="connsiteY21" fmla="*/ 0 h 6857999"/>
              <a:gd name="connsiteX22" fmla="*/ 5588000 w 5588000"/>
              <a:gd name="connsiteY22" fmla="*/ 0 h 6857999"/>
              <a:gd name="connsiteX23" fmla="*/ 5588000 w 5588000"/>
              <a:gd name="connsiteY23" fmla="*/ 2798228 h 6857999"/>
              <a:gd name="connsiteX24" fmla="*/ 5287427 w 5588000"/>
              <a:gd name="connsiteY24" fmla="*/ 3098801 h 6857999"/>
              <a:gd name="connsiteX25" fmla="*/ 4085173 w 5588000"/>
              <a:gd name="connsiteY25" fmla="*/ 3098801 h 6857999"/>
              <a:gd name="connsiteX26" fmla="*/ 3784600 w 5588000"/>
              <a:gd name="connsiteY26" fmla="*/ 2798228 h 6857999"/>
              <a:gd name="connsiteX27" fmla="*/ 1892300 w 5588000"/>
              <a:gd name="connsiteY27" fmla="*/ 0 h 6857999"/>
              <a:gd name="connsiteX28" fmla="*/ 3695700 w 5588000"/>
              <a:gd name="connsiteY28" fmla="*/ 0 h 6857999"/>
              <a:gd name="connsiteX29" fmla="*/ 3695700 w 5588000"/>
              <a:gd name="connsiteY29" fmla="*/ 1617127 h 6857999"/>
              <a:gd name="connsiteX30" fmla="*/ 3395127 w 5588000"/>
              <a:gd name="connsiteY30" fmla="*/ 1917700 h 6857999"/>
              <a:gd name="connsiteX31" fmla="*/ 2192873 w 5588000"/>
              <a:gd name="connsiteY31" fmla="*/ 1917700 h 6857999"/>
              <a:gd name="connsiteX32" fmla="*/ 1892300 w 5588000"/>
              <a:gd name="connsiteY32" fmla="*/ 1617127 h 6857999"/>
              <a:gd name="connsiteX33" fmla="*/ 0 w 5588000"/>
              <a:gd name="connsiteY33" fmla="*/ 0 h 6857999"/>
              <a:gd name="connsiteX34" fmla="*/ 1803400 w 5588000"/>
              <a:gd name="connsiteY34" fmla="*/ 0 h 6857999"/>
              <a:gd name="connsiteX35" fmla="*/ 1803400 w 5588000"/>
              <a:gd name="connsiteY35" fmla="*/ 4817528 h 6857999"/>
              <a:gd name="connsiteX36" fmla="*/ 1502827 w 5588000"/>
              <a:gd name="connsiteY36" fmla="*/ 5118100 h 6857999"/>
              <a:gd name="connsiteX37" fmla="*/ 300573 w 5588000"/>
              <a:gd name="connsiteY37" fmla="*/ 5118100 h 6857999"/>
              <a:gd name="connsiteX38" fmla="*/ 0 w 5588000"/>
              <a:gd name="connsiteY38" fmla="*/ 481752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588000" h="6857999">
                <a:moveTo>
                  <a:pt x="300573" y="5219700"/>
                </a:moveTo>
                <a:lnTo>
                  <a:pt x="1502827" y="5219700"/>
                </a:lnTo>
                <a:cubicBezTo>
                  <a:pt x="1668829" y="5219700"/>
                  <a:pt x="1803400" y="5354271"/>
                  <a:pt x="1803400" y="5520273"/>
                </a:cubicBezTo>
                <a:lnTo>
                  <a:pt x="1803400" y="6857999"/>
                </a:lnTo>
                <a:lnTo>
                  <a:pt x="0" y="6857999"/>
                </a:lnTo>
                <a:lnTo>
                  <a:pt x="0" y="5520273"/>
                </a:lnTo>
                <a:cubicBezTo>
                  <a:pt x="0" y="5354271"/>
                  <a:pt x="134571" y="5219700"/>
                  <a:pt x="300573" y="5219700"/>
                </a:cubicBezTo>
                <a:close/>
                <a:moveTo>
                  <a:pt x="4085173" y="3207659"/>
                </a:moveTo>
                <a:lnTo>
                  <a:pt x="5287427" y="3207659"/>
                </a:lnTo>
                <a:cubicBezTo>
                  <a:pt x="5453429" y="3207659"/>
                  <a:pt x="5588000" y="3342230"/>
                  <a:pt x="5588000" y="3508232"/>
                </a:cubicBezTo>
                <a:lnTo>
                  <a:pt x="5588000" y="6857999"/>
                </a:lnTo>
                <a:lnTo>
                  <a:pt x="3784600" y="6857999"/>
                </a:lnTo>
                <a:lnTo>
                  <a:pt x="3784600" y="3508232"/>
                </a:lnTo>
                <a:cubicBezTo>
                  <a:pt x="3784600" y="3342230"/>
                  <a:pt x="3919171" y="3207659"/>
                  <a:pt x="4085173" y="3207659"/>
                </a:cubicBezTo>
                <a:close/>
                <a:moveTo>
                  <a:pt x="2192873" y="2019301"/>
                </a:moveTo>
                <a:lnTo>
                  <a:pt x="3395127" y="2019301"/>
                </a:lnTo>
                <a:cubicBezTo>
                  <a:pt x="3561129" y="2019301"/>
                  <a:pt x="3695700" y="2153872"/>
                  <a:pt x="3695700" y="2319874"/>
                </a:cubicBezTo>
                <a:lnTo>
                  <a:pt x="3695700" y="6857999"/>
                </a:lnTo>
                <a:lnTo>
                  <a:pt x="1892300" y="6857999"/>
                </a:lnTo>
                <a:lnTo>
                  <a:pt x="1892300" y="2319874"/>
                </a:lnTo>
                <a:cubicBezTo>
                  <a:pt x="1892300" y="2153872"/>
                  <a:pt x="2026871" y="2019301"/>
                  <a:pt x="2192873" y="2019301"/>
                </a:cubicBezTo>
                <a:close/>
                <a:moveTo>
                  <a:pt x="3784600" y="0"/>
                </a:moveTo>
                <a:lnTo>
                  <a:pt x="5588000" y="0"/>
                </a:lnTo>
                <a:lnTo>
                  <a:pt x="5588000" y="2798228"/>
                </a:lnTo>
                <a:cubicBezTo>
                  <a:pt x="5588000" y="2964230"/>
                  <a:pt x="5453429" y="3098801"/>
                  <a:pt x="5287427" y="3098801"/>
                </a:cubicBezTo>
                <a:lnTo>
                  <a:pt x="4085173" y="3098801"/>
                </a:lnTo>
                <a:cubicBezTo>
                  <a:pt x="3919171" y="3098801"/>
                  <a:pt x="3784600" y="2964230"/>
                  <a:pt x="3784600" y="2798228"/>
                </a:cubicBezTo>
                <a:close/>
                <a:moveTo>
                  <a:pt x="1892300" y="0"/>
                </a:moveTo>
                <a:lnTo>
                  <a:pt x="3695700" y="0"/>
                </a:lnTo>
                <a:lnTo>
                  <a:pt x="3695700" y="1617127"/>
                </a:lnTo>
                <a:cubicBezTo>
                  <a:pt x="3695700" y="1783129"/>
                  <a:pt x="3561129" y="1917700"/>
                  <a:pt x="3395127" y="1917700"/>
                </a:cubicBezTo>
                <a:lnTo>
                  <a:pt x="2192873" y="1917700"/>
                </a:lnTo>
                <a:cubicBezTo>
                  <a:pt x="2026871" y="1917700"/>
                  <a:pt x="1892300" y="1783129"/>
                  <a:pt x="1892300" y="1617127"/>
                </a:cubicBezTo>
                <a:close/>
                <a:moveTo>
                  <a:pt x="0" y="0"/>
                </a:moveTo>
                <a:lnTo>
                  <a:pt x="1803400" y="0"/>
                </a:lnTo>
                <a:lnTo>
                  <a:pt x="1803400" y="4817528"/>
                </a:lnTo>
                <a:cubicBezTo>
                  <a:pt x="1803400" y="4983531"/>
                  <a:pt x="1668829" y="5118100"/>
                  <a:pt x="1502827" y="5118100"/>
                </a:cubicBezTo>
                <a:lnTo>
                  <a:pt x="300573" y="5118100"/>
                </a:lnTo>
                <a:cubicBezTo>
                  <a:pt x="134571" y="5118100"/>
                  <a:pt x="0" y="4983531"/>
                  <a:pt x="0" y="48175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4964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485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86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143500" y="0"/>
            <a:ext cx="70485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570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234306"/>
            <a:ext cx="12192000" cy="3623694"/>
          </a:xfrm>
          <a:custGeom>
            <a:avLst/>
            <a:gdLst>
              <a:gd name="connsiteX0" fmla="*/ 12192000 w 12192000"/>
              <a:gd name="connsiteY0" fmla="*/ 0 h 3623694"/>
              <a:gd name="connsiteX1" fmla="*/ 12192000 w 12192000"/>
              <a:gd name="connsiteY1" fmla="*/ 3623694 h 3623694"/>
              <a:gd name="connsiteX2" fmla="*/ 0 w 12192000"/>
              <a:gd name="connsiteY2" fmla="*/ 3623694 h 3623694"/>
              <a:gd name="connsiteX3" fmla="*/ 0 w 12192000"/>
              <a:gd name="connsiteY3" fmla="*/ 1733525 h 362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23694">
                <a:moveTo>
                  <a:pt x="12192000" y="0"/>
                </a:moveTo>
                <a:lnTo>
                  <a:pt x="12192000" y="3623694"/>
                </a:lnTo>
                <a:lnTo>
                  <a:pt x="0" y="3623694"/>
                </a:lnTo>
                <a:lnTo>
                  <a:pt x="0" y="1733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4282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56113" y="0"/>
            <a:ext cx="1810575" cy="6858001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456113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468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924041" y="562695"/>
            <a:ext cx="3275233" cy="5815165"/>
          </a:xfrm>
          <a:custGeom>
            <a:avLst/>
            <a:gdLst>
              <a:gd name="connsiteX0" fmla="*/ 558846 w 3275233"/>
              <a:gd name="connsiteY0" fmla="*/ 2708213 h 5815165"/>
              <a:gd name="connsiteX1" fmla="*/ 664604 w 3275233"/>
              <a:gd name="connsiteY1" fmla="*/ 2749148 h 5815165"/>
              <a:gd name="connsiteX2" fmla="*/ 3160641 w 3275233"/>
              <a:gd name="connsiteY2" fmla="*/ 5131039 h 5815165"/>
              <a:gd name="connsiteX3" fmla="*/ 3165544 w 3275233"/>
              <a:gd name="connsiteY3" fmla="*/ 5340525 h 5815165"/>
              <a:gd name="connsiteX4" fmla="*/ 2756389 w 3275233"/>
              <a:gd name="connsiteY4" fmla="*/ 5769288 h 5815165"/>
              <a:gd name="connsiteX5" fmla="*/ 2546902 w 3275233"/>
              <a:gd name="connsiteY5" fmla="*/ 5774190 h 5815165"/>
              <a:gd name="connsiteX6" fmla="*/ 50864 w 3275233"/>
              <a:gd name="connsiteY6" fmla="*/ 3392300 h 5815165"/>
              <a:gd name="connsiteX7" fmla="*/ 45962 w 3275233"/>
              <a:gd name="connsiteY7" fmla="*/ 3182814 h 5815165"/>
              <a:gd name="connsiteX8" fmla="*/ 455117 w 3275233"/>
              <a:gd name="connsiteY8" fmla="*/ 2754051 h 5815165"/>
              <a:gd name="connsiteX9" fmla="*/ 558846 w 3275233"/>
              <a:gd name="connsiteY9" fmla="*/ 2708213 h 5815165"/>
              <a:gd name="connsiteX10" fmla="*/ 627559 w 3275233"/>
              <a:gd name="connsiteY10" fmla="*/ 1422077 h 5815165"/>
              <a:gd name="connsiteX11" fmla="*/ 733316 w 3275233"/>
              <a:gd name="connsiteY11" fmla="*/ 1463013 h 5815165"/>
              <a:gd name="connsiteX12" fmla="*/ 3229354 w 3275233"/>
              <a:gd name="connsiteY12" fmla="*/ 3844902 h 5815165"/>
              <a:gd name="connsiteX13" fmla="*/ 3234257 w 3275233"/>
              <a:gd name="connsiteY13" fmla="*/ 4054388 h 5815165"/>
              <a:gd name="connsiteX14" fmla="*/ 2825102 w 3275233"/>
              <a:gd name="connsiteY14" fmla="*/ 4483152 h 5815165"/>
              <a:gd name="connsiteX15" fmla="*/ 2615615 w 3275233"/>
              <a:gd name="connsiteY15" fmla="*/ 4488054 h 5815165"/>
              <a:gd name="connsiteX16" fmla="*/ 119577 w 3275233"/>
              <a:gd name="connsiteY16" fmla="*/ 2106164 h 5815165"/>
              <a:gd name="connsiteX17" fmla="*/ 114675 w 3275233"/>
              <a:gd name="connsiteY17" fmla="*/ 1896677 h 5815165"/>
              <a:gd name="connsiteX18" fmla="*/ 523830 w 3275233"/>
              <a:gd name="connsiteY18" fmla="*/ 1467915 h 5815165"/>
              <a:gd name="connsiteX19" fmla="*/ 627559 w 3275233"/>
              <a:gd name="connsiteY19" fmla="*/ 1422077 h 5815165"/>
              <a:gd name="connsiteX20" fmla="*/ 553859 w 3275233"/>
              <a:gd name="connsiteY20" fmla="*/ 41 h 5815165"/>
              <a:gd name="connsiteX21" fmla="*/ 659618 w 3275233"/>
              <a:gd name="connsiteY21" fmla="*/ 40976 h 5815165"/>
              <a:gd name="connsiteX22" fmla="*/ 3155656 w 3275233"/>
              <a:gd name="connsiteY22" fmla="*/ 2422866 h 5815165"/>
              <a:gd name="connsiteX23" fmla="*/ 3160558 w 3275233"/>
              <a:gd name="connsiteY23" fmla="*/ 2632353 h 5815165"/>
              <a:gd name="connsiteX24" fmla="*/ 2751403 w 3275233"/>
              <a:gd name="connsiteY24" fmla="*/ 3061116 h 5815165"/>
              <a:gd name="connsiteX25" fmla="*/ 2541916 w 3275233"/>
              <a:gd name="connsiteY25" fmla="*/ 3066018 h 5815165"/>
              <a:gd name="connsiteX26" fmla="*/ 45878 w 3275233"/>
              <a:gd name="connsiteY26" fmla="*/ 684129 h 5815165"/>
              <a:gd name="connsiteX27" fmla="*/ 40976 w 3275233"/>
              <a:gd name="connsiteY27" fmla="*/ 474642 h 5815165"/>
              <a:gd name="connsiteX28" fmla="*/ 450131 w 3275233"/>
              <a:gd name="connsiteY28" fmla="*/ 45879 h 5815165"/>
              <a:gd name="connsiteX29" fmla="*/ 553859 w 3275233"/>
              <a:gd name="connsiteY29" fmla="*/ 41 h 581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75233" h="5815165">
                <a:moveTo>
                  <a:pt x="558846" y="2708213"/>
                </a:moveTo>
                <a:cubicBezTo>
                  <a:pt x="596755" y="2707327"/>
                  <a:pt x="635003" y="2720901"/>
                  <a:pt x="664604" y="2749148"/>
                </a:cubicBezTo>
                <a:lnTo>
                  <a:pt x="3160641" y="5131039"/>
                </a:lnTo>
                <a:cubicBezTo>
                  <a:pt x="3219844" y="5187532"/>
                  <a:pt x="3222039" y="5281323"/>
                  <a:pt x="3165544" y="5340525"/>
                </a:cubicBezTo>
                <a:lnTo>
                  <a:pt x="2756389" y="5769288"/>
                </a:lnTo>
                <a:cubicBezTo>
                  <a:pt x="2699895" y="5828490"/>
                  <a:pt x="2606104" y="5830684"/>
                  <a:pt x="2546902" y="5774190"/>
                </a:cubicBezTo>
                <a:lnTo>
                  <a:pt x="50864" y="3392300"/>
                </a:lnTo>
                <a:cubicBezTo>
                  <a:pt x="-8337" y="3335806"/>
                  <a:pt x="-10532" y="3242015"/>
                  <a:pt x="45962" y="3182814"/>
                </a:cubicBezTo>
                <a:lnTo>
                  <a:pt x="455117" y="2754051"/>
                </a:lnTo>
                <a:cubicBezTo>
                  <a:pt x="483365" y="2724449"/>
                  <a:pt x="520936" y="2709101"/>
                  <a:pt x="558846" y="2708213"/>
                </a:cubicBezTo>
                <a:close/>
                <a:moveTo>
                  <a:pt x="627559" y="1422077"/>
                </a:moveTo>
                <a:cubicBezTo>
                  <a:pt x="665468" y="1421190"/>
                  <a:pt x="703716" y="1434765"/>
                  <a:pt x="733316" y="1463013"/>
                </a:cubicBezTo>
                <a:lnTo>
                  <a:pt x="3229354" y="3844902"/>
                </a:lnTo>
                <a:cubicBezTo>
                  <a:pt x="3288557" y="3901396"/>
                  <a:pt x="3290752" y="3995187"/>
                  <a:pt x="3234257" y="4054388"/>
                </a:cubicBezTo>
                <a:lnTo>
                  <a:pt x="2825102" y="4483152"/>
                </a:lnTo>
                <a:cubicBezTo>
                  <a:pt x="2768608" y="4542354"/>
                  <a:pt x="2674817" y="4544549"/>
                  <a:pt x="2615615" y="4488054"/>
                </a:cubicBezTo>
                <a:lnTo>
                  <a:pt x="119577" y="2106164"/>
                </a:lnTo>
                <a:cubicBezTo>
                  <a:pt x="60376" y="2049670"/>
                  <a:pt x="58181" y="1955879"/>
                  <a:pt x="114675" y="1896677"/>
                </a:cubicBezTo>
                <a:lnTo>
                  <a:pt x="523830" y="1467915"/>
                </a:lnTo>
                <a:cubicBezTo>
                  <a:pt x="552077" y="1438314"/>
                  <a:pt x="589649" y="1422965"/>
                  <a:pt x="627559" y="1422077"/>
                </a:cubicBezTo>
                <a:close/>
                <a:moveTo>
                  <a:pt x="553859" y="41"/>
                </a:moveTo>
                <a:cubicBezTo>
                  <a:pt x="591769" y="-845"/>
                  <a:pt x="630017" y="12729"/>
                  <a:pt x="659618" y="40976"/>
                </a:cubicBezTo>
                <a:lnTo>
                  <a:pt x="3155656" y="2422866"/>
                </a:lnTo>
                <a:cubicBezTo>
                  <a:pt x="3214858" y="2479360"/>
                  <a:pt x="3217052" y="2573151"/>
                  <a:pt x="3160558" y="2632353"/>
                </a:cubicBezTo>
                <a:lnTo>
                  <a:pt x="2751403" y="3061116"/>
                </a:lnTo>
                <a:cubicBezTo>
                  <a:pt x="2694908" y="3120318"/>
                  <a:pt x="2601118" y="3122513"/>
                  <a:pt x="2541916" y="3066018"/>
                </a:cubicBezTo>
                <a:lnTo>
                  <a:pt x="45878" y="684129"/>
                </a:lnTo>
                <a:cubicBezTo>
                  <a:pt x="-13324" y="627634"/>
                  <a:pt x="-15518" y="533844"/>
                  <a:pt x="40976" y="474642"/>
                </a:cubicBezTo>
                <a:lnTo>
                  <a:pt x="450131" y="45879"/>
                </a:lnTo>
                <a:cubicBezTo>
                  <a:pt x="478378" y="16278"/>
                  <a:pt x="515950" y="929"/>
                  <a:pt x="553859" y="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2196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992727" y="588096"/>
            <a:ext cx="3275233" cy="5815165"/>
          </a:xfrm>
          <a:custGeom>
            <a:avLst/>
            <a:gdLst>
              <a:gd name="connsiteX0" fmla="*/ 2716388 w 3275233"/>
              <a:gd name="connsiteY0" fmla="*/ 2708213 h 5815165"/>
              <a:gd name="connsiteX1" fmla="*/ 2820117 w 3275233"/>
              <a:gd name="connsiteY1" fmla="*/ 2754051 h 5815165"/>
              <a:gd name="connsiteX2" fmla="*/ 3229272 w 3275233"/>
              <a:gd name="connsiteY2" fmla="*/ 3182814 h 5815165"/>
              <a:gd name="connsiteX3" fmla="*/ 3224370 w 3275233"/>
              <a:gd name="connsiteY3" fmla="*/ 3392300 h 5815165"/>
              <a:gd name="connsiteX4" fmla="*/ 728332 w 3275233"/>
              <a:gd name="connsiteY4" fmla="*/ 5774190 h 5815165"/>
              <a:gd name="connsiteX5" fmla="*/ 518845 w 3275233"/>
              <a:gd name="connsiteY5" fmla="*/ 5769288 h 5815165"/>
              <a:gd name="connsiteX6" fmla="*/ 109690 w 3275233"/>
              <a:gd name="connsiteY6" fmla="*/ 5340525 h 5815165"/>
              <a:gd name="connsiteX7" fmla="*/ 114593 w 3275233"/>
              <a:gd name="connsiteY7" fmla="*/ 5131039 h 5815165"/>
              <a:gd name="connsiteX8" fmla="*/ 2610630 w 3275233"/>
              <a:gd name="connsiteY8" fmla="*/ 2749148 h 5815165"/>
              <a:gd name="connsiteX9" fmla="*/ 2716388 w 3275233"/>
              <a:gd name="connsiteY9" fmla="*/ 2708213 h 5815165"/>
              <a:gd name="connsiteX10" fmla="*/ 2647675 w 3275233"/>
              <a:gd name="connsiteY10" fmla="*/ 1422077 h 5815165"/>
              <a:gd name="connsiteX11" fmla="*/ 2751404 w 3275233"/>
              <a:gd name="connsiteY11" fmla="*/ 1467915 h 5815165"/>
              <a:gd name="connsiteX12" fmla="*/ 3160559 w 3275233"/>
              <a:gd name="connsiteY12" fmla="*/ 1896677 h 5815165"/>
              <a:gd name="connsiteX13" fmla="*/ 3155657 w 3275233"/>
              <a:gd name="connsiteY13" fmla="*/ 2106164 h 5815165"/>
              <a:gd name="connsiteX14" fmla="*/ 659619 w 3275233"/>
              <a:gd name="connsiteY14" fmla="*/ 4488054 h 5815165"/>
              <a:gd name="connsiteX15" fmla="*/ 450132 w 3275233"/>
              <a:gd name="connsiteY15" fmla="*/ 4483152 h 5815165"/>
              <a:gd name="connsiteX16" fmla="*/ 40977 w 3275233"/>
              <a:gd name="connsiteY16" fmla="*/ 4054388 h 5815165"/>
              <a:gd name="connsiteX17" fmla="*/ 45880 w 3275233"/>
              <a:gd name="connsiteY17" fmla="*/ 3844902 h 5815165"/>
              <a:gd name="connsiteX18" fmla="*/ 2541918 w 3275233"/>
              <a:gd name="connsiteY18" fmla="*/ 1463013 h 5815165"/>
              <a:gd name="connsiteX19" fmla="*/ 2647675 w 3275233"/>
              <a:gd name="connsiteY19" fmla="*/ 1422077 h 5815165"/>
              <a:gd name="connsiteX20" fmla="*/ 2721375 w 3275233"/>
              <a:gd name="connsiteY20" fmla="*/ 41 h 5815165"/>
              <a:gd name="connsiteX21" fmla="*/ 2825103 w 3275233"/>
              <a:gd name="connsiteY21" fmla="*/ 45879 h 5815165"/>
              <a:gd name="connsiteX22" fmla="*/ 3234258 w 3275233"/>
              <a:gd name="connsiteY22" fmla="*/ 474642 h 5815165"/>
              <a:gd name="connsiteX23" fmla="*/ 3229356 w 3275233"/>
              <a:gd name="connsiteY23" fmla="*/ 684129 h 5815165"/>
              <a:gd name="connsiteX24" fmla="*/ 733318 w 3275233"/>
              <a:gd name="connsiteY24" fmla="*/ 3066018 h 5815165"/>
              <a:gd name="connsiteX25" fmla="*/ 523831 w 3275233"/>
              <a:gd name="connsiteY25" fmla="*/ 3061116 h 5815165"/>
              <a:gd name="connsiteX26" fmla="*/ 114676 w 3275233"/>
              <a:gd name="connsiteY26" fmla="*/ 2632353 h 5815165"/>
              <a:gd name="connsiteX27" fmla="*/ 119578 w 3275233"/>
              <a:gd name="connsiteY27" fmla="*/ 2422866 h 5815165"/>
              <a:gd name="connsiteX28" fmla="*/ 2615616 w 3275233"/>
              <a:gd name="connsiteY28" fmla="*/ 40976 h 5815165"/>
              <a:gd name="connsiteX29" fmla="*/ 2721375 w 3275233"/>
              <a:gd name="connsiteY29" fmla="*/ 41 h 581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75233" h="5815165">
                <a:moveTo>
                  <a:pt x="2716388" y="2708213"/>
                </a:moveTo>
                <a:cubicBezTo>
                  <a:pt x="2754298" y="2709101"/>
                  <a:pt x="2791869" y="2724449"/>
                  <a:pt x="2820117" y="2754051"/>
                </a:cubicBezTo>
                <a:lnTo>
                  <a:pt x="3229272" y="3182814"/>
                </a:lnTo>
                <a:cubicBezTo>
                  <a:pt x="3285766" y="3242015"/>
                  <a:pt x="3283571" y="3335806"/>
                  <a:pt x="3224370" y="3392300"/>
                </a:cubicBezTo>
                <a:lnTo>
                  <a:pt x="728332" y="5774190"/>
                </a:lnTo>
                <a:cubicBezTo>
                  <a:pt x="669130" y="5830684"/>
                  <a:pt x="575339" y="5828490"/>
                  <a:pt x="518845" y="5769288"/>
                </a:cubicBezTo>
                <a:lnTo>
                  <a:pt x="109690" y="5340525"/>
                </a:lnTo>
                <a:cubicBezTo>
                  <a:pt x="53195" y="5281323"/>
                  <a:pt x="55390" y="5187532"/>
                  <a:pt x="114593" y="5131039"/>
                </a:cubicBezTo>
                <a:lnTo>
                  <a:pt x="2610630" y="2749148"/>
                </a:lnTo>
                <a:cubicBezTo>
                  <a:pt x="2640231" y="2720901"/>
                  <a:pt x="2678479" y="2707327"/>
                  <a:pt x="2716388" y="2708213"/>
                </a:cubicBezTo>
                <a:close/>
                <a:moveTo>
                  <a:pt x="2647675" y="1422077"/>
                </a:moveTo>
                <a:cubicBezTo>
                  <a:pt x="2685585" y="1422965"/>
                  <a:pt x="2723157" y="1438314"/>
                  <a:pt x="2751404" y="1467915"/>
                </a:cubicBezTo>
                <a:lnTo>
                  <a:pt x="3160559" y="1896677"/>
                </a:lnTo>
                <a:cubicBezTo>
                  <a:pt x="3217053" y="1955879"/>
                  <a:pt x="3214858" y="2049670"/>
                  <a:pt x="3155657" y="2106164"/>
                </a:cubicBezTo>
                <a:lnTo>
                  <a:pt x="659619" y="4488054"/>
                </a:lnTo>
                <a:cubicBezTo>
                  <a:pt x="600417" y="4544549"/>
                  <a:pt x="506626" y="4542354"/>
                  <a:pt x="450132" y="4483152"/>
                </a:cubicBezTo>
                <a:lnTo>
                  <a:pt x="40977" y="4054388"/>
                </a:lnTo>
                <a:cubicBezTo>
                  <a:pt x="-15518" y="3995187"/>
                  <a:pt x="-13323" y="3901396"/>
                  <a:pt x="45880" y="3844902"/>
                </a:cubicBezTo>
                <a:lnTo>
                  <a:pt x="2541918" y="1463013"/>
                </a:lnTo>
                <a:cubicBezTo>
                  <a:pt x="2571518" y="1434765"/>
                  <a:pt x="2609766" y="1421190"/>
                  <a:pt x="2647675" y="1422077"/>
                </a:cubicBezTo>
                <a:close/>
                <a:moveTo>
                  <a:pt x="2721375" y="41"/>
                </a:moveTo>
                <a:cubicBezTo>
                  <a:pt x="2759284" y="929"/>
                  <a:pt x="2796856" y="16278"/>
                  <a:pt x="2825103" y="45879"/>
                </a:cubicBezTo>
                <a:lnTo>
                  <a:pt x="3234258" y="474642"/>
                </a:lnTo>
                <a:cubicBezTo>
                  <a:pt x="3290752" y="533844"/>
                  <a:pt x="3288558" y="627634"/>
                  <a:pt x="3229356" y="684129"/>
                </a:cubicBezTo>
                <a:lnTo>
                  <a:pt x="733318" y="3066018"/>
                </a:lnTo>
                <a:cubicBezTo>
                  <a:pt x="674116" y="3122513"/>
                  <a:pt x="580326" y="3120318"/>
                  <a:pt x="523831" y="3061116"/>
                </a:cubicBezTo>
                <a:lnTo>
                  <a:pt x="114676" y="2632353"/>
                </a:lnTo>
                <a:cubicBezTo>
                  <a:pt x="58182" y="2573151"/>
                  <a:pt x="60376" y="2479360"/>
                  <a:pt x="119578" y="2422866"/>
                </a:cubicBezTo>
                <a:lnTo>
                  <a:pt x="2615616" y="40976"/>
                </a:lnTo>
                <a:cubicBezTo>
                  <a:pt x="2645217" y="12729"/>
                  <a:pt x="2683465" y="-845"/>
                  <a:pt x="2721375" y="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440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8A65-019E-4BE0-A200-34F55EE9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446AD-E7C2-4BAF-900F-6935BF6A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7D8C9-1F7D-42EC-90EE-32010F2E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74787-B1D0-4920-B2AA-058988B0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8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1701" y="729645"/>
            <a:ext cx="6166002" cy="5488728"/>
          </a:xfrm>
          <a:custGeom>
            <a:avLst/>
            <a:gdLst>
              <a:gd name="connsiteX0" fmla="*/ 5223365 w 6166002"/>
              <a:gd name="connsiteY0" fmla="*/ 3304618 h 5488728"/>
              <a:gd name="connsiteX1" fmla="*/ 5283892 w 6166002"/>
              <a:gd name="connsiteY1" fmla="*/ 3332830 h 5488728"/>
              <a:gd name="connsiteX2" fmla="*/ 5477746 w 6166002"/>
              <a:gd name="connsiteY2" fmla="*/ 3600132 h 5488728"/>
              <a:gd name="connsiteX3" fmla="*/ 5436563 w 6166002"/>
              <a:gd name="connsiteY3" fmla="*/ 3731974 h 5488728"/>
              <a:gd name="connsiteX4" fmla="*/ 3050619 w 6166002"/>
              <a:gd name="connsiteY4" fmla="*/ 5462321 h 5488728"/>
              <a:gd name="connsiteX5" fmla="*/ 2912506 w 6166002"/>
              <a:gd name="connsiteY5" fmla="*/ 5460508 h 5488728"/>
              <a:gd name="connsiteX6" fmla="*/ 2718652 w 6166002"/>
              <a:gd name="connsiteY6" fmla="*/ 5193206 h 5488728"/>
              <a:gd name="connsiteX7" fmla="*/ 2759835 w 6166002"/>
              <a:gd name="connsiteY7" fmla="*/ 5061364 h 5488728"/>
              <a:gd name="connsiteX8" fmla="*/ 5145779 w 6166002"/>
              <a:gd name="connsiteY8" fmla="*/ 3331017 h 5488728"/>
              <a:gd name="connsiteX9" fmla="*/ 5223365 w 6166002"/>
              <a:gd name="connsiteY9" fmla="*/ 3304618 h 5488728"/>
              <a:gd name="connsiteX10" fmla="*/ 5288921 w 6166002"/>
              <a:gd name="connsiteY10" fmla="*/ 2582480 h 5488728"/>
              <a:gd name="connsiteX11" fmla="*/ 5349449 w 6166002"/>
              <a:gd name="connsiteY11" fmla="*/ 2610692 h 5488728"/>
              <a:gd name="connsiteX12" fmla="*/ 5543302 w 6166002"/>
              <a:gd name="connsiteY12" fmla="*/ 2877994 h 5488728"/>
              <a:gd name="connsiteX13" fmla="*/ 5502120 w 6166002"/>
              <a:gd name="connsiteY13" fmla="*/ 3009836 h 5488728"/>
              <a:gd name="connsiteX14" fmla="*/ 2150763 w 6166002"/>
              <a:gd name="connsiteY14" fmla="*/ 5440325 h 5488728"/>
              <a:gd name="connsiteX15" fmla="*/ 2012650 w 6166002"/>
              <a:gd name="connsiteY15" fmla="*/ 5438512 h 5488728"/>
              <a:gd name="connsiteX16" fmla="*/ 1818796 w 6166002"/>
              <a:gd name="connsiteY16" fmla="*/ 5171210 h 5488728"/>
              <a:gd name="connsiteX17" fmla="*/ 1859979 w 6166002"/>
              <a:gd name="connsiteY17" fmla="*/ 5039368 h 5488728"/>
              <a:gd name="connsiteX18" fmla="*/ 5211336 w 6166002"/>
              <a:gd name="connsiteY18" fmla="*/ 2608879 h 5488728"/>
              <a:gd name="connsiteX19" fmla="*/ 5288921 w 6166002"/>
              <a:gd name="connsiteY19" fmla="*/ 2582480 h 5488728"/>
              <a:gd name="connsiteX20" fmla="*/ 5754435 w 6166002"/>
              <a:gd name="connsiteY20" fmla="*/ 1570284 h 5488728"/>
              <a:gd name="connsiteX21" fmla="*/ 5814962 w 6166002"/>
              <a:gd name="connsiteY21" fmla="*/ 1598496 h 5488728"/>
              <a:gd name="connsiteX22" fmla="*/ 6008816 w 6166002"/>
              <a:gd name="connsiteY22" fmla="*/ 1865798 h 5488728"/>
              <a:gd name="connsiteX23" fmla="*/ 5967634 w 6166002"/>
              <a:gd name="connsiteY23" fmla="*/ 1997640 h 5488728"/>
              <a:gd name="connsiteX24" fmla="*/ 2243903 w 6166002"/>
              <a:gd name="connsiteY24" fmla="*/ 4698183 h 5488728"/>
              <a:gd name="connsiteX25" fmla="*/ 2105790 w 6166002"/>
              <a:gd name="connsiteY25" fmla="*/ 4696370 h 5488728"/>
              <a:gd name="connsiteX26" fmla="*/ 1911936 w 6166002"/>
              <a:gd name="connsiteY26" fmla="*/ 4429069 h 5488728"/>
              <a:gd name="connsiteX27" fmla="*/ 1953119 w 6166002"/>
              <a:gd name="connsiteY27" fmla="*/ 4297226 h 5488728"/>
              <a:gd name="connsiteX28" fmla="*/ 5676849 w 6166002"/>
              <a:gd name="connsiteY28" fmla="*/ 1596683 h 5488728"/>
              <a:gd name="connsiteX29" fmla="*/ 5754435 w 6166002"/>
              <a:gd name="connsiteY29" fmla="*/ 1570284 h 5488728"/>
              <a:gd name="connsiteX30" fmla="*/ 5130411 w 6166002"/>
              <a:gd name="connsiteY30" fmla="*/ 1348248 h 5488728"/>
              <a:gd name="connsiteX31" fmla="*/ 5190939 w 6166002"/>
              <a:gd name="connsiteY31" fmla="*/ 1376460 h 5488728"/>
              <a:gd name="connsiteX32" fmla="*/ 5384792 w 6166002"/>
              <a:gd name="connsiteY32" fmla="*/ 1643761 h 5488728"/>
              <a:gd name="connsiteX33" fmla="*/ 5343610 w 6166002"/>
              <a:gd name="connsiteY33" fmla="*/ 1775604 h 5488728"/>
              <a:gd name="connsiteX34" fmla="*/ 544134 w 6166002"/>
              <a:gd name="connsiteY34" fmla="*/ 5256305 h 5488728"/>
              <a:gd name="connsiteX35" fmla="*/ 406021 w 6166002"/>
              <a:gd name="connsiteY35" fmla="*/ 5254492 h 5488728"/>
              <a:gd name="connsiteX36" fmla="*/ 212167 w 6166002"/>
              <a:gd name="connsiteY36" fmla="*/ 4987190 h 5488728"/>
              <a:gd name="connsiteX37" fmla="*/ 253349 w 6166002"/>
              <a:gd name="connsiteY37" fmla="*/ 4855348 h 5488728"/>
              <a:gd name="connsiteX38" fmla="*/ 5052826 w 6166002"/>
              <a:gd name="connsiteY38" fmla="*/ 1374646 h 5488728"/>
              <a:gd name="connsiteX39" fmla="*/ 5130411 w 6166002"/>
              <a:gd name="connsiteY39" fmla="*/ 1348248 h 5488728"/>
              <a:gd name="connsiteX40" fmla="*/ 4006488 w 6166002"/>
              <a:gd name="connsiteY40" fmla="*/ 814157 h 5488728"/>
              <a:gd name="connsiteX41" fmla="*/ 4067016 w 6166002"/>
              <a:gd name="connsiteY41" fmla="*/ 842369 h 5488728"/>
              <a:gd name="connsiteX42" fmla="*/ 4260870 w 6166002"/>
              <a:gd name="connsiteY42" fmla="*/ 1109670 h 5488728"/>
              <a:gd name="connsiteX43" fmla="*/ 4219687 w 6166002"/>
              <a:gd name="connsiteY43" fmla="*/ 1241513 h 5488728"/>
              <a:gd name="connsiteX44" fmla="*/ 344249 w 6166002"/>
              <a:gd name="connsiteY44" fmla="*/ 4052078 h 5488728"/>
              <a:gd name="connsiteX45" fmla="*/ 206136 w 6166002"/>
              <a:gd name="connsiteY45" fmla="*/ 4050265 h 5488728"/>
              <a:gd name="connsiteX46" fmla="*/ 12282 w 6166002"/>
              <a:gd name="connsiteY46" fmla="*/ 3782963 h 5488728"/>
              <a:gd name="connsiteX47" fmla="*/ 53465 w 6166002"/>
              <a:gd name="connsiteY47" fmla="*/ 3651121 h 5488728"/>
              <a:gd name="connsiteX48" fmla="*/ 3928903 w 6166002"/>
              <a:gd name="connsiteY48" fmla="*/ 840555 h 5488728"/>
              <a:gd name="connsiteX49" fmla="*/ 4006488 w 6166002"/>
              <a:gd name="connsiteY49" fmla="*/ 814157 h 5488728"/>
              <a:gd name="connsiteX50" fmla="*/ 5899340 w 6166002"/>
              <a:gd name="connsiteY50" fmla="*/ 116007 h 5488728"/>
              <a:gd name="connsiteX51" fmla="*/ 5959868 w 6166002"/>
              <a:gd name="connsiteY51" fmla="*/ 144219 h 5488728"/>
              <a:gd name="connsiteX52" fmla="*/ 6153721 w 6166002"/>
              <a:gd name="connsiteY52" fmla="*/ 411520 h 5488728"/>
              <a:gd name="connsiteX53" fmla="*/ 6112539 w 6166002"/>
              <a:gd name="connsiteY53" fmla="*/ 543363 h 5488728"/>
              <a:gd name="connsiteX54" fmla="*/ 1188938 w 6166002"/>
              <a:gd name="connsiteY54" fmla="*/ 4114082 h 5488728"/>
              <a:gd name="connsiteX55" fmla="*/ 1050825 w 6166002"/>
              <a:gd name="connsiteY55" fmla="*/ 4112269 h 5488728"/>
              <a:gd name="connsiteX56" fmla="*/ 856971 w 6166002"/>
              <a:gd name="connsiteY56" fmla="*/ 3844968 h 5488728"/>
              <a:gd name="connsiteX57" fmla="*/ 898154 w 6166002"/>
              <a:gd name="connsiteY57" fmla="*/ 3713125 h 5488728"/>
              <a:gd name="connsiteX58" fmla="*/ 5821755 w 6166002"/>
              <a:gd name="connsiteY58" fmla="*/ 142406 h 5488728"/>
              <a:gd name="connsiteX59" fmla="*/ 5899340 w 6166002"/>
              <a:gd name="connsiteY59" fmla="*/ 116007 h 5488728"/>
              <a:gd name="connsiteX60" fmla="*/ 4168587 w 6166002"/>
              <a:gd name="connsiteY60" fmla="*/ 22005 h 5488728"/>
              <a:gd name="connsiteX61" fmla="*/ 4229114 w 6166002"/>
              <a:gd name="connsiteY61" fmla="*/ 50217 h 5488728"/>
              <a:gd name="connsiteX62" fmla="*/ 4422968 w 6166002"/>
              <a:gd name="connsiteY62" fmla="*/ 317518 h 5488728"/>
              <a:gd name="connsiteX63" fmla="*/ 4381785 w 6166002"/>
              <a:gd name="connsiteY63" fmla="*/ 449361 h 5488728"/>
              <a:gd name="connsiteX64" fmla="*/ 1457968 w 6166002"/>
              <a:gd name="connsiteY64" fmla="*/ 2569786 h 5488728"/>
              <a:gd name="connsiteX65" fmla="*/ 1319855 w 6166002"/>
              <a:gd name="connsiteY65" fmla="*/ 2567973 h 5488728"/>
              <a:gd name="connsiteX66" fmla="*/ 1126001 w 6166002"/>
              <a:gd name="connsiteY66" fmla="*/ 2300672 h 5488728"/>
              <a:gd name="connsiteX67" fmla="*/ 1167185 w 6166002"/>
              <a:gd name="connsiteY67" fmla="*/ 2168830 h 5488728"/>
              <a:gd name="connsiteX68" fmla="*/ 4091002 w 6166002"/>
              <a:gd name="connsiteY68" fmla="*/ 48404 h 5488728"/>
              <a:gd name="connsiteX69" fmla="*/ 4168587 w 6166002"/>
              <a:gd name="connsiteY69" fmla="*/ 22005 h 5488728"/>
              <a:gd name="connsiteX70" fmla="*/ 3268731 w 6166002"/>
              <a:gd name="connsiteY70" fmla="*/ 9 h 5488728"/>
              <a:gd name="connsiteX71" fmla="*/ 3329259 w 6166002"/>
              <a:gd name="connsiteY71" fmla="*/ 28221 h 5488728"/>
              <a:gd name="connsiteX72" fmla="*/ 3523112 w 6166002"/>
              <a:gd name="connsiteY72" fmla="*/ 295522 h 5488728"/>
              <a:gd name="connsiteX73" fmla="*/ 3481930 w 6166002"/>
              <a:gd name="connsiteY73" fmla="*/ 427366 h 5488728"/>
              <a:gd name="connsiteX74" fmla="*/ 1744192 w 6166002"/>
              <a:gd name="connsiteY74" fmla="*/ 1687618 h 5488728"/>
              <a:gd name="connsiteX75" fmla="*/ 1606078 w 6166002"/>
              <a:gd name="connsiteY75" fmla="*/ 1685804 h 5488728"/>
              <a:gd name="connsiteX76" fmla="*/ 1412225 w 6166002"/>
              <a:gd name="connsiteY76" fmla="*/ 1418503 h 5488728"/>
              <a:gd name="connsiteX77" fmla="*/ 1453407 w 6166002"/>
              <a:gd name="connsiteY77" fmla="*/ 1286659 h 5488728"/>
              <a:gd name="connsiteX78" fmla="*/ 3191145 w 6166002"/>
              <a:gd name="connsiteY78" fmla="*/ 26408 h 5488728"/>
              <a:gd name="connsiteX79" fmla="*/ 3268731 w 6166002"/>
              <a:gd name="connsiteY79" fmla="*/ 9 h 5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166002" h="5488728">
                <a:moveTo>
                  <a:pt x="5223365" y="3304618"/>
                </a:moveTo>
                <a:cubicBezTo>
                  <a:pt x="5248358" y="3304946"/>
                  <a:pt x="5270509" y="3314376"/>
                  <a:pt x="5283892" y="3332830"/>
                </a:cubicBezTo>
                <a:lnTo>
                  <a:pt x="5477746" y="3600132"/>
                </a:lnTo>
                <a:cubicBezTo>
                  <a:pt x="5504512" y="3637039"/>
                  <a:pt x="5486074" y="3696068"/>
                  <a:pt x="5436563" y="3731974"/>
                </a:cubicBezTo>
                <a:lnTo>
                  <a:pt x="3050619" y="5462321"/>
                </a:lnTo>
                <a:cubicBezTo>
                  <a:pt x="3001108" y="5498228"/>
                  <a:pt x="2939273" y="5497416"/>
                  <a:pt x="2912506" y="5460508"/>
                </a:cubicBezTo>
                <a:lnTo>
                  <a:pt x="2718652" y="5193206"/>
                </a:lnTo>
                <a:cubicBezTo>
                  <a:pt x="2691886" y="5156298"/>
                  <a:pt x="2710324" y="5097270"/>
                  <a:pt x="2759835" y="5061364"/>
                </a:cubicBezTo>
                <a:lnTo>
                  <a:pt x="5145779" y="3331017"/>
                </a:lnTo>
                <a:cubicBezTo>
                  <a:pt x="5170534" y="3313064"/>
                  <a:pt x="5198371" y="3304290"/>
                  <a:pt x="5223365" y="3304618"/>
                </a:cubicBezTo>
                <a:close/>
                <a:moveTo>
                  <a:pt x="5288921" y="2582480"/>
                </a:moveTo>
                <a:cubicBezTo>
                  <a:pt x="5313915" y="2582808"/>
                  <a:pt x="5336065" y="2592238"/>
                  <a:pt x="5349449" y="2610692"/>
                </a:cubicBezTo>
                <a:lnTo>
                  <a:pt x="5543302" y="2877994"/>
                </a:lnTo>
                <a:cubicBezTo>
                  <a:pt x="5570069" y="2914902"/>
                  <a:pt x="5551631" y="2973930"/>
                  <a:pt x="5502120" y="3009836"/>
                </a:cubicBezTo>
                <a:lnTo>
                  <a:pt x="2150763" y="5440325"/>
                </a:lnTo>
                <a:cubicBezTo>
                  <a:pt x="2101252" y="5476231"/>
                  <a:pt x="2039416" y="5475420"/>
                  <a:pt x="2012650" y="5438512"/>
                </a:cubicBezTo>
                <a:lnTo>
                  <a:pt x="1818796" y="5171210"/>
                </a:lnTo>
                <a:cubicBezTo>
                  <a:pt x="1792030" y="5134303"/>
                  <a:pt x="1810468" y="5075274"/>
                  <a:pt x="1859979" y="5039368"/>
                </a:cubicBezTo>
                <a:lnTo>
                  <a:pt x="5211336" y="2608879"/>
                </a:lnTo>
                <a:cubicBezTo>
                  <a:pt x="5236091" y="2590926"/>
                  <a:pt x="5263928" y="2582152"/>
                  <a:pt x="5288921" y="2582480"/>
                </a:cubicBezTo>
                <a:close/>
                <a:moveTo>
                  <a:pt x="5754435" y="1570284"/>
                </a:moveTo>
                <a:cubicBezTo>
                  <a:pt x="5779428" y="1570612"/>
                  <a:pt x="5801579" y="1580042"/>
                  <a:pt x="5814962" y="1598496"/>
                </a:cubicBezTo>
                <a:lnTo>
                  <a:pt x="6008816" y="1865798"/>
                </a:lnTo>
                <a:cubicBezTo>
                  <a:pt x="6035583" y="1902705"/>
                  <a:pt x="6017144" y="1961734"/>
                  <a:pt x="5967634" y="1997640"/>
                </a:cubicBezTo>
                <a:lnTo>
                  <a:pt x="2243903" y="4698183"/>
                </a:lnTo>
                <a:cubicBezTo>
                  <a:pt x="2194392" y="4734090"/>
                  <a:pt x="2132557" y="4733278"/>
                  <a:pt x="2105790" y="4696370"/>
                </a:cubicBezTo>
                <a:lnTo>
                  <a:pt x="1911936" y="4429069"/>
                </a:lnTo>
                <a:cubicBezTo>
                  <a:pt x="1885170" y="4392161"/>
                  <a:pt x="1903608" y="4333133"/>
                  <a:pt x="1953119" y="4297226"/>
                </a:cubicBezTo>
                <a:lnTo>
                  <a:pt x="5676849" y="1596683"/>
                </a:lnTo>
                <a:cubicBezTo>
                  <a:pt x="5701605" y="1578730"/>
                  <a:pt x="5729441" y="1569956"/>
                  <a:pt x="5754435" y="1570284"/>
                </a:cubicBezTo>
                <a:close/>
                <a:moveTo>
                  <a:pt x="5130411" y="1348248"/>
                </a:moveTo>
                <a:cubicBezTo>
                  <a:pt x="5155405" y="1348576"/>
                  <a:pt x="5177555" y="1358006"/>
                  <a:pt x="5190939" y="1376460"/>
                </a:cubicBezTo>
                <a:lnTo>
                  <a:pt x="5384792" y="1643761"/>
                </a:lnTo>
                <a:cubicBezTo>
                  <a:pt x="5411559" y="1680669"/>
                  <a:pt x="5393121" y="1739697"/>
                  <a:pt x="5343610" y="1775604"/>
                </a:cubicBezTo>
                <a:lnTo>
                  <a:pt x="544134" y="5256305"/>
                </a:lnTo>
                <a:cubicBezTo>
                  <a:pt x="494623" y="5292211"/>
                  <a:pt x="432787" y="5291399"/>
                  <a:pt x="406021" y="5254492"/>
                </a:cubicBezTo>
                <a:lnTo>
                  <a:pt x="212167" y="4987190"/>
                </a:lnTo>
                <a:cubicBezTo>
                  <a:pt x="185401" y="4950282"/>
                  <a:pt x="203839" y="4891254"/>
                  <a:pt x="253349" y="4855348"/>
                </a:cubicBezTo>
                <a:lnTo>
                  <a:pt x="5052826" y="1374646"/>
                </a:lnTo>
                <a:cubicBezTo>
                  <a:pt x="5077581" y="1356693"/>
                  <a:pt x="5105418" y="1347920"/>
                  <a:pt x="5130411" y="1348248"/>
                </a:cubicBezTo>
                <a:close/>
                <a:moveTo>
                  <a:pt x="4006488" y="814157"/>
                </a:moveTo>
                <a:cubicBezTo>
                  <a:pt x="4031482" y="814485"/>
                  <a:pt x="4053632" y="823915"/>
                  <a:pt x="4067016" y="842369"/>
                </a:cubicBezTo>
                <a:lnTo>
                  <a:pt x="4260870" y="1109670"/>
                </a:lnTo>
                <a:cubicBezTo>
                  <a:pt x="4287636" y="1146578"/>
                  <a:pt x="4269198" y="1205606"/>
                  <a:pt x="4219687" y="1241513"/>
                </a:cubicBezTo>
                <a:lnTo>
                  <a:pt x="344249" y="4052078"/>
                </a:lnTo>
                <a:cubicBezTo>
                  <a:pt x="294738" y="4087985"/>
                  <a:pt x="232903" y="4087173"/>
                  <a:pt x="206136" y="4050265"/>
                </a:cubicBezTo>
                <a:lnTo>
                  <a:pt x="12282" y="3782963"/>
                </a:lnTo>
                <a:cubicBezTo>
                  <a:pt x="-14484" y="3746055"/>
                  <a:pt x="3954" y="3687027"/>
                  <a:pt x="53465" y="3651121"/>
                </a:cubicBezTo>
                <a:lnTo>
                  <a:pt x="3928903" y="840555"/>
                </a:lnTo>
                <a:cubicBezTo>
                  <a:pt x="3953658" y="822602"/>
                  <a:pt x="3981495" y="813829"/>
                  <a:pt x="4006488" y="814157"/>
                </a:cubicBezTo>
                <a:close/>
                <a:moveTo>
                  <a:pt x="5899340" y="116007"/>
                </a:moveTo>
                <a:cubicBezTo>
                  <a:pt x="5924334" y="116335"/>
                  <a:pt x="5946484" y="125765"/>
                  <a:pt x="5959868" y="144219"/>
                </a:cubicBezTo>
                <a:lnTo>
                  <a:pt x="6153721" y="411520"/>
                </a:lnTo>
                <a:cubicBezTo>
                  <a:pt x="6180488" y="448428"/>
                  <a:pt x="6162050" y="507456"/>
                  <a:pt x="6112539" y="543363"/>
                </a:cubicBezTo>
                <a:lnTo>
                  <a:pt x="1188938" y="4114082"/>
                </a:lnTo>
                <a:cubicBezTo>
                  <a:pt x="1139427" y="4149989"/>
                  <a:pt x="1077592" y="4149177"/>
                  <a:pt x="1050825" y="4112269"/>
                </a:cubicBezTo>
                <a:lnTo>
                  <a:pt x="856971" y="3844968"/>
                </a:lnTo>
                <a:cubicBezTo>
                  <a:pt x="830205" y="3808060"/>
                  <a:pt x="848643" y="3749031"/>
                  <a:pt x="898154" y="3713125"/>
                </a:cubicBezTo>
                <a:lnTo>
                  <a:pt x="5821755" y="142406"/>
                </a:lnTo>
                <a:cubicBezTo>
                  <a:pt x="5846510" y="124453"/>
                  <a:pt x="5874347" y="115679"/>
                  <a:pt x="5899340" y="116007"/>
                </a:cubicBezTo>
                <a:close/>
                <a:moveTo>
                  <a:pt x="4168587" y="22005"/>
                </a:moveTo>
                <a:cubicBezTo>
                  <a:pt x="4193580" y="22333"/>
                  <a:pt x="4215730" y="31763"/>
                  <a:pt x="4229114" y="50217"/>
                </a:cubicBezTo>
                <a:lnTo>
                  <a:pt x="4422968" y="317518"/>
                </a:lnTo>
                <a:cubicBezTo>
                  <a:pt x="4449734" y="354426"/>
                  <a:pt x="4431296" y="413454"/>
                  <a:pt x="4381785" y="449361"/>
                </a:cubicBezTo>
                <a:lnTo>
                  <a:pt x="1457968" y="2569786"/>
                </a:lnTo>
                <a:cubicBezTo>
                  <a:pt x="1408458" y="2605693"/>
                  <a:pt x="1346622" y="2604881"/>
                  <a:pt x="1319855" y="2567973"/>
                </a:cubicBezTo>
                <a:lnTo>
                  <a:pt x="1126001" y="2300672"/>
                </a:lnTo>
                <a:cubicBezTo>
                  <a:pt x="1099235" y="2263764"/>
                  <a:pt x="1117674" y="2204737"/>
                  <a:pt x="1167185" y="2168830"/>
                </a:cubicBezTo>
                <a:lnTo>
                  <a:pt x="4091002" y="48404"/>
                </a:lnTo>
                <a:cubicBezTo>
                  <a:pt x="4115757" y="30451"/>
                  <a:pt x="4143593" y="21677"/>
                  <a:pt x="4168587" y="22005"/>
                </a:cubicBezTo>
                <a:close/>
                <a:moveTo>
                  <a:pt x="3268731" y="9"/>
                </a:moveTo>
                <a:cubicBezTo>
                  <a:pt x="3293725" y="338"/>
                  <a:pt x="3315875" y="9768"/>
                  <a:pt x="3329259" y="28221"/>
                </a:cubicBezTo>
                <a:lnTo>
                  <a:pt x="3523112" y="295522"/>
                </a:lnTo>
                <a:cubicBezTo>
                  <a:pt x="3549878" y="332430"/>
                  <a:pt x="3531441" y="391459"/>
                  <a:pt x="3481930" y="427366"/>
                </a:cubicBezTo>
                <a:lnTo>
                  <a:pt x="1744192" y="1687618"/>
                </a:lnTo>
                <a:cubicBezTo>
                  <a:pt x="1694680" y="1723524"/>
                  <a:pt x="1632844" y="1722711"/>
                  <a:pt x="1606078" y="1685804"/>
                </a:cubicBezTo>
                <a:lnTo>
                  <a:pt x="1412225" y="1418503"/>
                </a:lnTo>
                <a:cubicBezTo>
                  <a:pt x="1385458" y="1381595"/>
                  <a:pt x="1403896" y="1322566"/>
                  <a:pt x="1453407" y="1286659"/>
                </a:cubicBezTo>
                <a:lnTo>
                  <a:pt x="3191145" y="26408"/>
                </a:lnTo>
                <a:cubicBezTo>
                  <a:pt x="3215900" y="8454"/>
                  <a:pt x="3243737" y="-319"/>
                  <a:pt x="3268731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4966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85675" y="729645"/>
            <a:ext cx="6166002" cy="5488728"/>
          </a:xfrm>
          <a:custGeom>
            <a:avLst/>
            <a:gdLst>
              <a:gd name="connsiteX0" fmla="*/ 942638 w 6166002"/>
              <a:gd name="connsiteY0" fmla="*/ 3304618 h 5488728"/>
              <a:gd name="connsiteX1" fmla="*/ 1020224 w 6166002"/>
              <a:gd name="connsiteY1" fmla="*/ 3331017 h 5488728"/>
              <a:gd name="connsiteX2" fmla="*/ 3406168 w 6166002"/>
              <a:gd name="connsiteY2" fmla="*/ 5061364 h 5488728"/>
              <a:gd name="connsiteX3" fmla="*/ 3447351 w 6166002"/>
              <a:gd name="connsiteY3" fmla="*/ 5193206 h 5488728"/>
              <a:gd name="connsiteX4" fmla="*/ 3253497 w 6166002"/>
              <a:gd name="connsiteY4" fmla="*/ 5460508 h 5488728"/>
              <a:gd name="connsiteX5" fmla="*/ 3115384 w 6166002"/>
              <a:gd name="connsiteY5" fmla="*/ 5462321 h 5488728"/>
              <a:gd name="connsiteX6" fmla="*/ 729440 w 6166002"/>
              <a:gd name="connsiteY6" fmla="*/ 3731974 h 5488728"/>
              <a:gd name="connsiteX7" fmla="*/ 688257 w 6166002"/>
              <a:gd name="connsiteY7" fmla="*/ 3600132 h 5488728"/>
              <a:gd name="connsiteX8" fmla="*/ 882111 w 6166002"/>
              <a:gd name="connsiteY8" fmla="*/ 3332830 h 5488728"/>
              <a:gd name="connsiteX9" fmla="*/ 942638 w 6166002"/>
              <a:gd name="connsiteY9" fmla="*/ 3304618 h 5488728"/>
              <a:gd name="connsiteX10" fmla="*/ 877082 w 6166002"/>
              <a:gd name="connsiteY10" fmla="*/ 2582480 h 5488728"/>
              <a:gd name="connsiteX11" fmla="*/ 954667 w 6166002"/>
              <a:gd name="connsiteY11" fmla="*/ 2608879 h 5488728"/>
              <a:gd name="connsiteX12" fmla="*/ 4306024 w 6166002"/>
              <a:gd name="connsiteY12" fmla="*/ 5039368 h 5488728"/>
              <a:gd name="connsiteX13" fmla="*/ 4347207 w 6166002"/>
              <a:gd name="connsiteY13" fmla="*/ 5171210 h 5488728"/>
              <a:gd name="connsiteX14" fmla="*/ 4153353 w 6166002"/>
              <a:gd name="connsiteY14" fmla="*/ 5438512 h 5488728"/>
              <a:gd name="connsiteX15" fmla="*/ 4015240 w 6166002"/>
              <a:gd name="connsiteY15" fmla="*/ 5440325 h 5488728"/>
              <a:gd name="connsiteX16" fmla="*/ 663883 w 6166002"/>
              <a:gd name="connsiteY16" fmla="*/ 3009836 h 5488728"/>
              <a:gd name="connsiteX17" fmla="*/ 622701 w 6166002"/>
              <a:gd name="connsiteY17" fmla="*/ 2877994 h 5488728"/>
              <a:gd name="connsiteX18" fmla="*/ 816554 w 6166002"/>
              <a:gd name="connsiteY18" fmla="*/ 2610692 h 5488728"/>
              <a:gd name="connsiteX19" fmla="*/ 877082 w 6166002"/>
              <a:gd name="connsiteY19" fmla="*/ 2582480 h 5488728"/>
              <a:gd name="connsiteX20" fmla="*/ 411568 w 6166002"/>
              <a:gd name="connsiteY20" fmla="*/ 1570284 h 5488728"/>
              <a:gd name="connsiteX21" fmla="*/ 489154 w 6166002"/>
              <a:gd name="connsiteY21" fmla="*/ 1596683 h 5488728"/>
              <a:gd name="connsiteX22" fmla="*/ 4212884 w 6166002"/>
              <a:gd name="connsiteY22" fmla="*/ 4297226 h 5488728"/>
              <a:gd name="connsiteX23" fmla="*/ 4254067 w 6166002"/>
              <a:gd name="connsiteY23" fmla="*/ 4429069 h 5488728"/>
              <a:gd name="connsiteX24" fmla="*/ 4060213 w 6166002"/>
              <a:gd name="connsiteY24" fmla="*/ 4696370 h 5488728"/>
              <a:gd name="connsiteX25" fmla="*/ 3922100 w 6166002"/>
              <a:gd name="connsiteY25" fmla="*/ 4698183 h 5488728"/>
              <a:gd name="connsiteX26" fmla="*/ 198369 w 6166002"/>
              <a:gd name="connsiteY26" fmla="*/ 1997640 h 5488728"/>
              <a:gd name="connsiteX27" fmla="*/ 157187 w 6166002"/>
              <a:gd name="connsiteY27" fmla="*/ 1865798 h 5488728"/>
              <a:gd name="connsiteX28" fmla="*/ 351041 w 6166002"/>
              <a:gd name="connsiteY28" fmla="*/ 1598496 h 5488728"/>
              <a:gd name="connsiteX29" fmla="*/ 411568 w 6166002"/>
              <a:gd name="connsiteY29" fmla="*/ 1570284 h 5488728"/>
              <a:gd name="connsiteX30" fmla="*/ 1035592 w 6166002"/>
              <a:gd name="connsiteY30" fmla="*/ 1348248 h 5488728"/>
              <a:gd name="connsiteX31" fmla="*/ 1113177 w 6166002"/>
              <a:gd name="connsiteY31" fmla="*/ 1374646 h 5488728"/>
              <a:gd name="connsiteX32" fmla="*/ 5912654 w 6166002"/>
              <a:gd name="connsiteY32" fmla="*/ 4855348 h 5488728"/>
              <a:gd name="connsiteX33" fmla="*/ 5953836 w 6166002"/>
              <a:gd name="connsiteY33" fmla="*/ 4987190 h 5488728"/>
              <a:gd name="connsiteX34" fmla="*/ 5759982 w 6166002"/>
              <a:gd name="connsiteY34" fmla="*/ 5254492 h 5488728"/>
              <a:gd name="connsiteX35" fmla="*/ 5621869 w 6166002"/>
              <a:gd name="connsiteY35" fmla="*/ 5256305 h 5488728"/>
              <a:gd name="connsiteX36" fmla="*/ 822393 w 6166002"/>
              <a:gd name="connsiteY36" fmla="*/ 1775604 h 5488728"/>
              <a:gd name="connsiteX37" fmla="*/ 781211 w 6166002"/>
              <a:gd name="connsiteY37" fmla="*/ 1643761 h 5488728"/>
              <a:gd name="connsiteX38" fmla="*/ 975064 w 6166002"/>
              <a:gd name="connsiteY38" fmla="*/ 1376460 h 5488728"/>
              <a:gd name="connsiteX39" fmla="*/ 1035592 w 6166002"/>
              <a:gd name="connsiteY39" fmla="*/ 1348248 h 5488728"/>
              <a:gd name="connsiteX40" fmla="*/ 2159515 w 6166002"/>
              <a:gd name="connsiteY40" fmla="*/ 814157 h 5488728"/>
              <a:gd name="connsiteX41" fmla="*/ 2237100 w 6166002"/>
              <a:gd name="connsiteY41" fmla="*/ 840555 h 5488728"/>
              <a:gd name="connsiteX42" fmla="*/ 6112538 w 6166002"/>
              <a:gd name="connsiteY42" fmla="*/ 3651121 h 5488728"/>
              <a:gd name="connsiteX43" fmla="*/ 6153721 w 6166002"/>
              <a:gd name="connsiteY43" fmla="*/ 3782963 h 5488728"/>
              <a:gd name="connsiteX44" fmla="*/ 5959867 w 6166002"/>
              <a:gd name="connsiteY44" fmla="*/ 4050265 h 5488728"/>
              <a:gd name="connsiteX45" fmla="*/ 5821754 w 6166002"/>
              <a:gd name="connsiteY45" fmla="*/ 4052078 h 5488728"/>
              <a:gd name="connsiteX46" fmla="*/ 1946316 w 6166002"/>
              <a:gd name="connsiteY46" fmla="*/ 1241513 h 5488728"/>
              <a:gd name="connsiteX47" fmla="*/ 1905133 w 6166002"/>
              <a:gd name="connsiteY47" fmla="*/ 1109670 h 5488728"/>
              <a:gd name="connsiteX48" fmla="*/ 2098987 w 6166002"/>
              <a:gd name="connsiteY48" fmla="*/ 842369 h 5488728"/>
              <a:gd name="connsiteX49" fmla="*/ 2159515 w 6166002"/>
              <a:gd name="connsiteY49" fmla="*/ 814157 h 5488728"/>
              <a:gd name="connsiteX50" fmla="*/ 266663 w 6166002"/>
              <a:gd name="connsiteY50" fmla="*/ 116007 h 5488728"/>
              <a:gd name="connsiteX51" fmla="*/ 344248 w 6166002"/>
              <a:gd name="connsiteY51" fmla="*/ 142406 h 5488728"/>
              <a:gd name="connsiteX52" fmla="*/ 5267849 w 6166002"/>
              <a:gd name="connsiteY52" fmla="*/ 3713125 h 5488728"/>
              <a:gd name="connsiteX53" fmla="*/ 5309032 w 6166002"/>
              <a:gd name="connsiteY53" fmla="*/ 3844968 h 5488728"/>
              <a:gd name="connsiteX54" fmla="*/ 5115178 w 6166002"/>
              <a:gd name="connsiteY54" fmla="*/ 4112269 h 5488728"/>
              <a:gd name="connsiteX55" fmla="*/ 4977065 w 6166002"/>
              <a:gd name="connsiteY55" fmla="*/ 4114082 h 5488728"/>
              <a:gd name="connsiteX56" fmla="*/ 53464 w 6166002"/>
              <a:gd name="connsiteY56" fmla="*/ 543363 h 5488728"/>
              <a:gd name="connsiteX57" fmla="*/ 12282 w 6166002"/>
              <a:gd name="connsiteY57" fmla="*/ 411520 h 5488728"/>
              <a:gd name="connsiteX58" fmla="*/ 206135 w 6166002"/>
              <a:gd name="connsiteY58" fmla="*/ 144219 h 5488728"/>
              <a:gd name="connsiteX59" fmla="*/ 266663 w 6166002"/>
              <a:gd name="connsiteY59" fmla="*/ 116007 h 5488728"/>
              <a:gd name="connsiteX60" fmla="*/ 1997416 w 6166002"/>
              <a:gd name="connsiteY60" fmla="*/ 22005 h 5488728"/>
              <a:gd name="connsiteX61" fmla="*/ 2075001 w 6166002"/>
              <a:gd name="connsiteY61" fmla="*/ 48404 h 5488728"/>
              <a:gd name="connsiteX62" fmla="*/ 4998818 w 6166002"/>
              <a:gd name="connsiteY62" fmla="*/ 2168830 h 5488728"/>
              <a:gd name="connsiteX63" fmla="*/ 5040002 w 6166002"/>
              <a:gd name="connsiteY63" fmla="*/ 2300672 h 5488728"/>
              <a:gd name="connsiteX64" fmla="*/ 4846148 w 6166002"/>
              <a:gd name="connsiteY64" fmla="*/ 2567973 h 5488728"/>
              <a:gd name="connsiteX65" fmla="*/ 4708035 w 6166002"/>
              <a:gd name="connsiteY65" fmla="*/ 2569786 h 5488728"/>
              <a:gd name="connsiteX66" fmla="*/ 1784218 w 6166002"/>
              <a:gd name="connsiteY66" fmla="*/ 449361 h 5488728"/>
              <a:gd name="connsiteX67" fmla="*/ 1743035 w 6166002"/>
              <a:gd name="connsiteY67" fmla="*/ 317518 h 5488728"/>
              <a:gd name="connsiteX68" fmla="*/ 1936889 w 6166002"/>
              <a:gd name="connsiteY68" fmla="*/ 50217 h 5488728"/>
              <a:gd name="connsiteX69" fmla="*/ 1997416 w 6166002"/>
              <a:gd name="connsiteY69" fmla="*/ 22005 h 5488728"/>
              <a:gd name="connsiteX70" fmla="*/ 2897272 w 6166002"/>
              <a:gd name="connsiteY70" fmla="*/ 9 h 5488728"/>
              <a:gd name="connsiteX71" fmla="*/ 2974858 w 6166002"/>
              <a:gd name="connsiteY71" fmla="*/ 26408 h 5488728"/>
              <a:gd name="connsiteX72" fmla="*/ 4712596 w 6166002"/>
              <a:gd name="connsiteY72" fmla="*/ 1286659 h 5488728"/>
              <a:gd name="connsiteX73" fmla="*/ 4753778 w 6166002"/>
              <a:gd name="connsiteY73" fmla="*/ 1418503 h 5488728"/>
              <a:gd name="connsiteX74" fmla="*/ 4559925 w 6166002"/>
              <a:gd name="connsiteY74" fmla="*/ 1685804 h 5488728"/>
              <a:gd name="connsiteX75" fmla="*/ 4421811 w 6166002"/>
              <a:gd name="connsiteY75" fmla="*/ 1687618 h 5488728"/>
              <a:gd name="connsiteX76" fmla="*/ 2684073 w 6166002"/>
              <a:gd name="connsiteY76" fmla="*/ 427366 h 5488728"/>
              <a:gd name="connsiteX77" fmla="*/ 2642891 w 6166002"/>
              <a:gd name="connsiteY77" fmla="*/ 295522 h 5488728"/>
              <a:gd name="connsiteX78" fmla="*/ 2836744 w 6166002"/>
              <a:gd name="connsiteY78" fmla="*/ 28221 h 5488728"/>
              <a:gd name="connsiteX79" fmla="*/ 2897272 w 6166002"/>
              <a:gd name="connsiteY79" fmla="*/ 9 h 548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166002" h="5488728">
                <a:moveTo>
                  <a:pt x="942638" y="3304618"/>
                </a:moveTo>
                <a:cubicBezTo>
                  <a:pt x="967632" y="3304290"/>
                  <a:pt x="995469" y="3313064"/>
                  <a:pt x="1020224" y="3331017"/>
                </a:cubicBezTo>
                <a:lnTo>
                  <a:pt x="3406168" y="5061364"/>
                </a:lnTo>
                <a:cubicBezTo>
                  <a:pt x="3455679" y="5097270"/>
                  <a:pt x="3474117" y="5156298"/>
                  <a:pt x="3447351" y="5193206"/>
                </a:cubicBezTo>
                <a:lnTo>
                  <a:pt x="3253497" y="5460508"/>
                </a:lnTo>
                <a:cubicBezTo>
                  <a:pt x="3226730" y="5497416"/>
                  <a:pt x="3164895" y="5498228"/>
                  <a:pt x="3115384" y="5462321"/>
                </a:cubicBezTo>
                <a:lnTo>
                  <a:pt x="729440" y="3731974"/>
                </a:lnTo>
                <a:cubicBezTo>
                  <a:pt x="679929" y="3696068"/>
                  <a:pt x="661491" y="3637039"/>
                  <a:pt x="688257" y="3600132"/>
                </a:cubicBezTo>
                <a:lnTo>
                  <a:pt x="882111" y="3332830"/>
                </a:lnTo>
                <a:cubicBezTo>
                  <a:pt x="895494" y="3314376"/>
                  <a:pt x="917645" y="3304946"/>
                  <a:pt x="942638" y="3304618"/>
                </a:cubicBezTo>
                <a:close/>
                <a:moveTo>
                  <a:pt x="877082" y="2582480"/>
                </a:moveTo>
                <a:cubicBezTo>
                  <a:pt x="902075" y="2582152"/>
                  <a:pt x="929912" y="2590926"/>
                  <a:pt x="954667" y="2608879"/>
                </a:cubicBezTo>
                <a:lnTo>
                  <a:pt x="4306024" y="5039368"/>
                </a:lnTo>
                <a:cubicBezTo>
                  <a:pt x="4355535" y="5075274"/>
                  <a:pt x="4373973" y="5134303"/>
                  <a:pt x="4347207" y="5171210"/>
                </a:cubicBezTo>
                <a:lnTo>
                  <a:pt x="4153353" y="5438512"/>
                </a:lnTo>
                <a:cubicBezTo>
                  <a:pt x="4126587" y="5475420"/>
                  <a:pt x="4064751" y="5476231"/>
                  <a:pt x="4015240" y="5440325"/>
                </a:cubicBezTo>
                <a:lnTo>
                  <a:pt x="663883" y="3009836"/>
                </a:lnTo>
                <a:cubicBezTo>
                  <a:pt x="614372" y="2973930"/>
                  <a:pt x="595934" y="2914902"/>
                  <a:pt x="622701" y="2877994"/>
                </a:cubicBezTo>
                <a:lnTo>
                  <a:pt x="816554" y="2610692"/>
                </a:lnTo>
                <a:cubicBezTo>
                  <a:pt x="829938" y="2592238"/>
                  <a:pt x="852088" y="2582808"/>
                  <a:pt x="877082" y="2582480"/>
                </a:cubicBezTo>
                <a:close/>
                <a:moveTo>
                  <a:pt x="411568" y="1570284"/>
                </a:moveTo>
                <a:cubicBezTo>
                  <a:pt x="436562" y="1569956"/>
                  <a:pt x="464398" y="1578730"/>
                  <a:pt x="489154" y="1596683"/>
                </a:cubicBezTo>
                <a:lnTo>
                  <a:pt x="4212884" y="4297226"/>
                </a:lnTo>
                <a:cubicBezTo>
                  <a:pt x="4262395" y="4333133"/>
                  <a:pt x="4280833" y="4392161"/>
                  <a:pt x="4254067" y="4429069"/>
                </a:cubicBezTo>
                <a:lnTo>
                  <a:pt x="4060213" y="4696370"/>
                </a:lnTo>
                <a:cubicBezTo>
                  <a:pt x="4033446" y="4733278"/>
                  <a:pt x="3971611" y="4734090"/>
                  <a:pt x="3922100" y="4698183"/>
                </a:cubicBezTo>
                <a:lnTo>
                  <a:pt x="198369" y="1997640"/>
                </a:lnTo>
                <a:cubicBezTo>
                  <a:pt x="148859" y="1961734"/>
                  <a:pt x="130420" y="1902705"/>
                  <a:pt x="157187" y="1865798"/>
                </a:cubicBezTo>
                <a:lnTo>
                  <a:pt x="351041" y="1598496"/>
                </a:lnTo>
                <a:cubicBezTo>
                  <a:pt x="364424" y="1580042"/>
                  <a:pt x="386575" y="1570612"/>
                  <a:pt x="411568" y="1570284"/>
                </a:cubicBezTo>
                <a:close/>
                <a:moveTo>
                  <a:pt x="1035592" y="1348248"/>
                </a:moveTo>
                <a:cubicBezTo>
                  <a:pt x="1060585" y="1347920"/>
                  <a:pt x="1088422" y="1356693"/>
                  <a:pt x="1113177" y="1374646"/>
                </a:cubicBezTo>
                <a:lnTo>
                  <a:pt x="5912654" y="4855348"/>
                </a:lnTo>
                <a:cubicBezTo>
                  <a:pt x="5962164" y="4891254"/>
                  <a:pt x="5980602" y="4950282"/>
                  <a:pt x="5953836" y="4987190"/>
                </a:cubicBezTo>
                <a:lnTo>
                  <a:pt x="5759982" y="5254492"/>
                </a:lnTo>
                <a:cubicBezTo>
                  <a:pt x="5733216" y="5291399"/>
                  <a:pt x="5671380" y="5292211"/>
                  <a:pt x="5621869" y="5256305"/>
                </a:cubicBezTo>
                <a:lnTo>
                  <a:pt x="822393" y="1775604"/>
                </a:lnTo>
                <a:cubicBezTo>
                  <a:pt x="772882" y="1739697"/>
                  <a:pt x="754444" y="1680669"/>
                  <a:pt x="781211" y="1643761"/>
                </a:cubicBezTo>
                <a:lnTo>
                  <a:pt x="975064" y="1376460"/>
                </a:lnTo>
                <a:cubicBezTo>
                  <a:pt x="988448" y="1358006"/>
                  <a:pt x="1010598" y="1348576"/>
                  <a:pt x="1035592" y="1348248"/>
                </a:cubicBezTo>
                <a:close/>
                <a:moveTo>
                  <a:pt x="2159515" y="814157"/>
                </a:moveTo>
                <a:cubicBezTo>
                  <a:pt x="2184508" y="813829"/>
                  <a:pt x="2212345" y="822602"/>
                  <a:pt x="2237100" y="840555"/>
                </a:cubicBezTo>
                <a:lnTo>
                  <a:pt x="6112538" y="3651121"/>
                </a:lnTo>
                <a:cubicBezTo>
                  <a:pt x="6162049" y="3687027"/>
                  <a:pt x="6180487" y="3746055"/>
                  <a:pt x="6153721" y="3782963"/>
                </a:cubicBezTo>
                <a:lnTo>
                  <a:pt x="5959867" y="4050265"/>
                </a:lnTo>
                <a:cubicBezTo>
                  <a:pt x="5933100" y="4087173"/>
                  <a:pt x="5871265" y="4087985"/>
                  <a:pt x="5821754" y="4052078"/>
                </a:cubicBezTo>
                <a:lnTo>
                  <a:pt x="1946316" y="1241513"/>
                </a:lnTo>
                <a:cubicBezTo>
                  <a:pt x="1896805" y="1205606"/>
                  <a:pt x="1878367" y="1146578"/>
                  <a:pt x="1905133" y="1109670"/>
                </a:cubicBezTo>
                <a:lnTo>
                  <a:pt x="2098987" y="842369"/>
                </a:lnTo>
                <a:cubicBezTo>
                  <a:pt x="2112371" y="823915"/>
                  <a:pt x="2134521" y="814485"/>
                  <a:pt x="2159515" y="814157"/>
                </a:cubicBezTo>
                <a:close/>
                <a:moveTo>
                  <a:pt x="266663" y="116007"/>
                </a:moveTo>
                <a:cubicBezTo>
                  <a:pt x="291656" y="115679"/>
                  <a:pt x="319493" y="124453"/>
                  <a:pt x="344248" y="142406"/>
                </a:cubicBezTo>
                <a:lnTo>
                  <a:pt x="5267849" y="3713125"/>
                </a:lnTo>
                <a:cubicBezTo>
                  <a:pt x="5317360" y="3749031"/>
                  <a:pt x="5335798" y="3808060"/>
                  <a:pt x="5309032" y="3844968"/>
                </a:cubicBezTo>
                <a:lnTo>
                  <a:pt x="5115178" y="4112269"/>
                </a:lnTo>
                <a:cubicBezTo>
                  <a:pt x="5088411" y="4149177"/>
                  <a:pt x="5026576" y="4149989"/>
                  <a:pt x="4977065" y="4114082"/>
                </a:cubicBezTo>
                <a:lnTo>
                  <a:pt x="53464" y="543363"/>
                </a:lnTo>
                <a:cubicBezTo>
                  <a:pt x="3953" y="507456"/>
                  <a:pt x="-14485" y="448428"/>
                  <a:pt x="12282" y="411520"/>
                </a:cubicBezTo>
                <a:lnTo>
                  <a:pt x="206135" y="144219"/>
                </a:lnTo>
                <a:cubicBezTo>
                  <a:pt x="219519" y="125765"/>
                  <a:pt x="241669" y="116335"/>
                  <a:pt x="266663" y="116007"/>
                </a:cubicBezTo>
                <a:close/>
                <a:moveTo>
                  <a:pt x="1997416" y="22005"/>
                </a:moveTo>
                <a:cubicBezTo>
                  <a:pt x="2022410" y="21677"/>
                  <a:pt x="2050246" y="30451"/>
                  <a:pt x="2075001" y="48404"/>
                </a:cubicBezTo>
                <a:lnTo>
                  <a:pt x="4998818" y="2168830"/>
                </a:lnTo>
                <a:cubicBezTo>
                  <a:pt x="5048329" y="2204737"/>
                  <a:pt x="5066768" y="2263764"/>
                  <a:pt x="5040002" y="2300672"/>
                </a:cubicBezTo>
                <a:lnTo>
                  <a:pt x="4846148" y="2567973"/>
                </a:lnTo>
                <a:cubicBezTo>
                  <a:pt x="4819381" y="2604881"/>
                  <a:pt x="4757545" y="2605693"/>
                  <a:pt x="4708035" y="2569786"/>
                </a:cubicBezTo>
                <a:lnTo>
                  <a:pt x="1784218" y="449361"/>
                </a:lnTo>
                <a:cubicBezTo>
                  <a:pt x="1734707" y="413454"/>
                  <a:pt x="1716269" y="354426"/>
                  <a:pt x="1743035" y="317518"/>
                </a:cubicBezTo>
                <a:lnTo>
                  <a:pt x="1936889" y="50217"/>
                </a:lnTo>
                <a:cubicBezTo>
                  <a:pt x="1950273" y="31763"/>
                  <a:pt x="1972423" y="22333"/>
                  <a:pt x="1997416" y="22005"/>
                </a:cubicBezTo>
                <a:close/>
                <a:moveTo>
                  <a:pt x="2897272" y="9"/>
                </a:moveTo>
                <a:cubicBezTo>
                  <a:pt x="2922266" y="-319"/>
                  <a:pt x="2950103" y="8454"/>
                  <a:pt x="2974858" y="26408"/>
                </a:cubicBezTo>
                <a:lnTo>
                  <a:pt x="4712596" y="1286659"/>
                </a:lnTo>
                <a:cubicBezTo>
                  <a:pt x="4762107" y="1322566"/>
                  <a:pt x="4780545" y="1381595"/>
                  <a:pt x="4753778" y="1418503"/>
                </a:cubicBezTo>
                <a:lnTo>
                  <a:pt x="4559925" y="1685804"/>
                </a:lnTo>
                <a:cubicBezTo>
                  <a:pt x="4533159" y="1722711"/>
                  <a:pt x="4471323" y="1723524"/>
                  <a:pt x="4421811" y="1687618"/>
                </a:cubicBezTo>
                <a:lnTo>
                  <a:pt x="2684073" y="427366"/>
                </a:lnTo>
                <a:cubicBezTo>
                  <a:pt x="2634562" y="391459"/>
                  <a:pt x="2616125" y="332430"/>
                  <a:pt x="2642891" y="295522"/>
                </a:cubicBezTo>
                <a:lnTo>
                  <a:pt x="2836744" y="28221"/>
                </a:lnTo>
                <a:cubicBezTo>
                  <a:pt x="2850128" y="9768"/>
                  <a:pt x="2872278" y="338"/>
                  <a:pt x="2897272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2411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49300" y="635000"/>
            <a:ext cx="4318000" cy="5588000"/>
          </a:xfrm>
          <a:custGeom>
            <a:avLst/>
            <a:gdLst>
              <a:gd name="connsiteX0" fmla="*/ 3905252 w 4318000"/>
              <a:gd name="connsiteY0" fmla="*/ 1803400 h 5588000"/>
              <a:gd name="connsiteX1" fmla="*/ 4235448 w 4318000"/>
              <a:gd name="connsiteY1" fmla="*/ 1803400 h 5588000"/>
              <a:gd name="connsiteX2" fmla="*/ 4318000 w 4318000"/>
              <a:gd name="connsiteY2" fmla="*/ 1885952 h 5588000"/>
              <a:gd name="connsiteX3" fmla="*/ 4318000 w 4318000"/>
              <a:gd name="connsiteY3" fmla="*/ 4083048 h 5588000"/>
              <a:gd name="connsiteX4" fmla="*/ 4235448 w 4318000"/>
              <a:gd name="connsiteY4" fmla="*/ 4165600 h 5588000"/>
              <a:gd name="connsiteX5" fmla="*/ 3905252 w 4318000"/>
              <a:gd name="connsiteY5" fmla="*/ 4165600 h 5588000"/>
              <a:gd name="connsiteX6" fmla="*/ 3822700 w 4318000"/>
              <a:gd name="connsiteY6" fmla="*/ 4083048 h 5588000"/>
              <a:gd name="connsiteX7" fmla="*/ 3822700 w 4318000"/>
              <a:gd name="connsiteY7" fmla="*/ 1885952 h 5588000"/>
              <a:gd name="connsiteX8" fmla="*/ 3905252 w 4318000"/>
              <a:gd name="connsiteY8" fmla="*/ 1803400 h 5588000"/>
              <a:gd name="connsiteX9" fmla="*/ 82553 w 4318000"/>
              <a:gd name="connsiteY9" fmla="*/ 1536700 h 5588000"/>
              <a:gd name="connsiteX10" fmla="*/ 412748 w 4318000"/>
              <a:gd name="connsiteY10" fmla="*/ 1536700 h 5588000"/>
              <a:gd name="connsiteX11" fmla="*/ 495301 w 4318000"/>
              <a:gd name="connsiteY11" fmla="*/ 1619252 h 5588000"/>
              <a:gd name="connsiteX12" fmla="*/ 495301 w 4318000"/>
              <a:gd name="connsiteY12" fmla="*/ 3219448 h 5588000"/>
              <a:gd name="connsiteX13" fmla="*/ 412748 w 4318000"/>
              <a:gd name="connsiteY13" fmla="*/ 3302000 h 5588000"/>
              <a:gd name="connsiteX14" fmla="*/ 82553 w 4318000"/>
              <a:gd name="connsiteY14" fmla="*/ 3302000 h 5588000"/>
              <a:gd name="connsiteX15" fmla="*/ 0 w 4318000"/>
              <a:gd name="connsiteY15" fmla="*/ 3219448 h 5588000"/>
              <a:gd name="connsiteX16" fmla="*/ 0 w 4318000"/>
              <a:gd name="connsiteY16" fmla="*/ 1619252 h 5588000"/>
              <a:gd name="connsiteX17" fmla="*/ 82553 w 4318000"/>
              <a:gd name="connsiteY17" fmla="*/ 1536700 h 5588000"/>
              <a:gd name="connsiteX18" fmla="*/ 3359152 w 4318000"/>
              <a:gd name="connsiteY18" fmla="*/ 1447800 h 5588000"/>
              <a:gd name="connsiteX19" fmla="*/ 3689348 w 4318000"/>
              <a:gd name="connsiteY19" fmla="*/ 1447800 h 5588000"/>
              <a:gd name="connsiteX20" fmla="*/ 3771900 w 4318000"/>
              <a:gd name="connsiteY20" fmla="*/ 1530352 h 5588000"/>
              <a:gd name="connsiteX21" fmla="*/ 3771900 w 4318000"/>
              <a:gd name="connsiteY21" fmla="*/ 4616448 h 5588000"/>
              <a:gd name="connsiteX22" fmla="*/ 3689348 w 4318000"/>
              <a:gd name="connsiteY22" fmla="*/ 4699000 h 5588000"/>
              <a:gd name="connsiteX23" fmla="*/ 3359152 w 4318000"/>
              <a:gd name="connsiteY23" fmla="*/ 4699000 h 5588000"/>
              <a:gd name="connsiteX24" fmla="*/ 3276600 w 4318000"/>
              <a:gd name="connsiteY24" fmla="*/ 4616448 h 5588000"/>
              <a:gd name="connsiteX25" fmla="*/ 3276600 w 4318000"/>
              <a:gd name="connsiteY25" fmla="*/ 1530352 h 5588000"/>
              <a:gd name="connsiteX26" fmla="*/ 3359152 w 4318000"/>
              <a:gd name="connsiteY26" fmla="*/ 1447800 h 5588000"/>
              <a:gd name="connsiteX27" fmla="*/ 1174752 w 4318000"/>
              <a:gd name="connsiteY27" fmla="*/ 1447800 h 5588000"/>
              <a:gd name="connsiteX28" fmla="*/ 1504948 w 4318000"/>
              <a:gd name="connsiteY28" fmla="*/ 1447800 h 5588000"/>
              <a:gd name="connsiteX29" fmla="*/ 1587500 w 4318000"/>
              <a:gd name="connsiteY29" fmla="*/ 1530352 h 5588000"/>
              <a:gd name="connsiteX30" fmla="*/ 1587500 w 4318000"/>
              <a:gd name="connsiteY30" fmla="*/ 5099048 h 5588000"/>
              <a:gd name="connsiteX31" fmla="*/ 1504948 w 4318000"/>
              <a:gd name="connsiteY31" fmla="*/ 5181600 h 5588000"/>
              <a:gd name="connsiteX32" fmla="*/ 1174752 w 4318000"/>
              <a:gd name="connsiteY32" fmla="*/ 5181600 h 5588000"/>
              <a:gd name="connsiteX33" fmla="*/ 1092200 w 4318000"/>
              <a:gd name="connsiteY33" fmla="*/ 5099048 h 5588000"/>
              <a:gd name="connsiteX34" fmla="*/ 1092200 w 4318000"/>
              <a:gd name="connsiteY34" fmla="*/ 1530352 h 5588000"/>
              <a:gd name="connsiteX35" fmla="*/ 1174752 w 4318000"/>
              <a:gd name="connsiteY35" fmla="*/ 1447800 h 5588000"/>
              <a:gd name="connsiteX36" fmla="*/ 2266952 w 4318000"/>
              <a:gd name="connsiteY36" fmla="*/ 1003300 h 5588000"/>
              <a:gd name="connsiteX37" fmla="*/ 2597148 w 4318000"/>
              <a:gd name="connsiteY37" fmla="*/ 1003300 h 5588000"/>
              <a:gd name="connsiteX38" fmla="*/ 2679700 w 4318000"/>
              <a:gd name="connsiteY38" fmla="*/ 1085852 h 5588000"/>
              <a:gd name="connsiteX39" fmla="*/ 2679700 w 4318000"/>
              <a:gd name="connsiteY39" fmla="*/ 5505448 h 5588000"/>
              <a:gd name="connsiteX40" fmla="*/ 2597148 w 4318000"/>
              <a:gd name="connsiteY40" fmla="*/ 5588000 h 5588000"/>
              <a:gd name="connsiteX41" fmla="*/ 2266952 w 4318000"/>
              <a:gd name="connsiteY41" fmla="*/ 5588000 h 5588000"/>
              <a:gd name="connsiteX42" fmla="*/ 2184400 w 4318000"/>
              <a:gd name="connsiteY42" fmla="*/ 5505448 h 5588000"/>
              <a:gd name="connsiteX43" fmla="*/ 2184400 w 4318000"/>
              <a:gd name="connsiteY43" fmla="*/ 1085852 h 5588000"/>
              <a:gd name="connsiteX44" fmla="*/ 2266952 w 4318000"/>
              <a:gd name="connsiteY44" fmla="*/ 1003300 h 5588000"/>
              <a:gd name="connsiteX45" fmla="*/ 628652 w 4318000"/>
              <a:gd name="connsiteY45" fmla="*/ 1003300 h 5588000"/>
              <a:gd name="connsiteX46" fmla="*/ 958848 w 4318000"/>
              <a:gd name="connsiteY46" fmla="*/ 1003300 h 5588000"/>
              <a:gd name="connsiteX47" fmla="*/ 1041400 w 4318000"/>
              <a:gd name="connsiteY47" fmla="*/ 1085852 h 5588000"/>
              <a:gd name="connsiteX48" fmla="*/ 1041400 w 4318000"/>
              <a:gd name="connsiteY48" fmla="*/ 3778248 h 5588000"/>
              <a:gd name="connsiteX49" fmla="*/ 958848 w 4318000"/>
              <a:gd name="connsiteY49" fmla="*/ 3860800 h 5588000"/>
              <a:gd name="connsiteX50" fmla="*/ 628652 w 4318000"/>
              <a:gd name="connsiteY50" fmla="*/ 3860800 h 5588000"/>
              <a:gd name="connsiteX51" fmla="*/ 546101 w 4318000"/>
              <a:gd name="connsiteY51" fmla="*/ 3778248 h 5588000"/>
              <a:gd name="connsiteX52" fmla="*/ 546101 w 4318000"/>
              <a:gd name="connsiteY52" fmla="*/ 1085852 h 5588000"/>
              <a:gd name="connsiteX53" fmla="*/ 628652 w 4318000"/>
              <a:gd name="connsiteY53" fmla="*/ 1003300 h 5588000"/>
              <a:gd name="connsiteX54" fmla="*/ 2813052 w 4318000"/>
              <a:gd name="connsiteY54" fmla="*/ 723900 h 5588000"/>
              <a:gd name="connsiteX55" fmla="*/ 3143248 w 4318000"/>
              <a:gd name="connsiteY55" fmla="*/ 723900 h 5588000"/>
              <a:gd name="connsiteX56" fmla="*/ 3225800 w 4318000"/>
              <a:gd name="connsiteY56" fmla="*/ 806452 h 5588000"/>
              <a:gd name="connsiteX57" fmla="*/ 3225800 w 4318000"/>
              <a:gd name="connsiteY57" fmla="*/ 4235448 h 5588000"/>
              <a:gd name="connsiteX58" fmla="*/ 3143248 w 4318000"/>
              <a:gd name="connsiteY58" fmla="*/ 4318000 h 5588000"/>
              <a:gd name="connsiteX59" fmla="*/ 2813052 w 4318000"/>
              <a:gd name="connsiteY59" fmla="*/ 4318000 h 5588000"/>
              <a:gd name="connsiteX60" fmla="*/ 2730500 w 4318000"/>
              <a:gd name="connsiteY60" fmla="*/ 4235448 h 5588000"/>
              <a:gd name="connsiteX61" fmla="*/ 2730500 w 4318000"/>
              <a:gd name="connsiteY61" fmla="*/ 806452 h 5588000"/>
              <a:gd name="connsiteX62" fmla="*/ 2813052 w 4318000"/>
              <a:gd name="connsiteY62" fmla="*/ 723900 h 5588000"/>
              <a:gd name="connsiteX63" fmla="*/ 1720852 w 4318000"/>
              <a:gd name="connsiteY63" fmla="*/ 0 h 5588000"/>
              <a:gd name="connsiteX64" fmla="*/ 2051048 w 4318000"/>
              <a:gd name="connsiteY64" fmla="*/ 0 h 5588000"/>
              <a:gd name="connsiteX65" fmla="*/ 2133600 w 4318000"/>
              <a:gd name="connsiteY65" fmla="*/ 82552 h 5588000"/>
              <a:gd name="connsiteX66" fmla="*/ 2133600 w 4318000"/>
              <a:gd name="connsiteY66" fmla="*/ 4616448 h 5588000"/>
              <a:gd name="connsiteX67" fmla="*/ 2051048 w 4318000"/>
              <a:gd name="connsiteY67" fmla="*/ 4699000 h 5588000"/>
              <a:gd name="connsiteX68" fmla="*/ 1720852 w 4318000"/>
              <a:gd name="connsiteY68" fmla="*/ 4699000 h 5588000"/>
              <a:gd name="connsiteX69" fmla="*/ 1638300 w 4318000"/>
              <a:gd name="connsiteY69" fmla="*/ 4616448 h 5588000"/>
              <a:gd name="connsiteX70" fmla="*/ 1638300 w 4318000"/>
              <a:gd name="connsiteY70" fmla="*/ 82552 h 5588000"/>
              <a:gd name="connsiteX71" fmla="*/ 1720852 w 4318000"/>
              <a:gd name="connsiteY71" fmla="*/ 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318000" h="5588000">
                <a:moveTo>
                  <a:pt x="3905252" y="1803400"/>
                </a:moveTo>
                <a:lnTo>
                  <a:pt x="4235448" y="1803400"/>
                </a:lnTo>
                <a:cubicBezTo>
                  <a:pt x="4281040" y="1803400"/>
                  <a:pt x="4318000" y="1840360"/>
                  <a:pt x="4318000" y="1885952"/>
                </a:cubicBezTo>
                <a:lnTo>
                  <a:pt x="4318000" y="4083048"/>
                </a:lnTo>
                <a:cubicBezTo>
                  <a:pt x="4318000" y="4128640"/>
                  <a:pt x="4281040" y="4165600"/>
                  <a:pt x="4235448" y="4165600"/>
                </a:cubicBezTo>
                <a:lnTo>
                  <a:pt x="3905252" y="4165600"/>
                </a:lnTo>
                <a:cubicBezTo>
                  <a:pt x="3859660" y="4165600"/>
                  <a:pt x="3822700" y="4128640"/>
                  <a:pt x="3822700" y="4083048"/>
                </a:cubicBezTo>
                <a:lnTo>
                  <a:pt x="3822700" y="1885952"/>
                </a:lnTo>
                <a:cubicBezTo>
                  <a:pt x="3822700" y="1840360"/>
                  <a:pt x="3859660" y="1803400"/>
                  <a:pt x="3905252" y="1803400"/>
                </a:cubicBezTo>
                <a:close/>
                <a:moveTo>
                  <a:pt x="82553" y="1536700"/>
                </a:moveTo>
                <a:lnTo>
                  <a:pt x="412748" y="1536700"/>
                </a:lnTo>
                <a:cubicBezTo>
                  <a:pt x="458340" y="1536700"/>
                  <a:pt x="495301" y="1573660"/>
                  <a:pt x="495301" y="1619252"/>
                </a:cubicBezTo>
                <a:lnTo>
                  <a:pt x="495301" y="3219448"/>
                </a:lnTo>
                <a:cubicBezTo>
                  <a:pt x="495301" y="3265040"/>
                  <a:pt x="458340" y="3302000"/>
                  <a:pt x="412748" y="3302000"/>
                </a:cubicBezTo>
                <a:lnTo>
                  <a:pt x="82553" y="3302000"/>
                </a:lnTo>
                <a:cubicBezTo>
                  <a:pt x="36961" y="3302000"/>
                  <a:pt x="0" y="3265040"/>
                  <a:pt x="0" y="3219448"/>
                </a:cubicBezTo>
                <a:lnTo>
                  <a:pt x="0" y="1619252"/>
                </a:lnTo>
                <a:cubicBezTo>
                  <a:pt x="0" y="1573660"/>
                  <a:pt x="36961" y="1536700"/>
                  <a:pt x="82553" y="1536700"/>
                </a:cubicBezTo>
                <a:close/>
                <a:moveTo>
                  <a:pt x="3359152" y="1447800"/>
                </a:moveTo>
                <a:lnTo>
                  <a:pt x="3689348" y="1447800"/>
                </a:lnTo>
                <a:cubicBezTo>
                  <a:pt x="3734940" y="1447800"/>
                  <a:pt x="3771900" y="1484760"/>
                  <a:pt x="3771900" y="1530352"/>
                </a:cubicBezTo>
                <a:lnTo>
                  <a:pt x="3771900" y="4616448"/>
                </a:lnTo>
                <a:cubicBezTo>
                  <a:pt x="3771900" y="4662040"/>
                  <a:pt x="3734940" y="4699000"/>
                  <a:pt x="3689348" y="4699000"/>
                </a:cubicBezTo>
                <a:lnTo>
                  <a:pt x="3359152" y="4699000"/>
                </a:lnTo>
                <a:cubicBezTo>
                  <a:pt x="3313560" y="4699000"/>
                  <a:pt x="3276600" y="4662040"/>
                  <a:pt x="3276600" y="4616448"/>
                </a:cubicBezTo>
                <a:lnTo>
                  <a:pt x="3276600" y="1530352"/>
                </a:lnTo>
                <a:cubicBezTo>
                  <a:pt x="3276600" y="1484760"/>
                  <a:pt x="3313560" y="1447800"/>
                  <a:pt x="3359152" y="1447800"/>
                </a:cubicBezTo>
                <a:close/>
                <a:moveTo>
                  <a:pt x="1174752" y="1447800"/>
                </a:moveTo>
                <a:lnTo>
                  <a:pt x="1504948" y="1447800"/>
                </a:lnTo>
                <a:cubicBezTo>
                  <a:pt x="1550540" y="1447800"/>
                  <a:pt x="1587500" y="1484760"/>
                  <a:pt x="1587500" y="1530352"/>
                </a:cubicBezTo>
                <a:lnTo>
                  <a:pt x="1587500" y="5099048"/>
                </a:lnTo>
                <a:cubicBezTo>
                  <a:pt x="1587500" y="5144640"/>
                  <a:pt x="1550540" y="5181600"/>
                  <a:pt x="1504948" y="5181600"/>
                </a:cubicBezTo>
                <a:lnTo>
                  <a:pt x="1174752" y="5181600"/>
                </a:lnTo>
                <a:cubicBezTo>
                  <a:pt x="1129160" y="5181600"/>
                  <a:pt x="1092200" y="5144640"/>
                  <a:pt x="1092200" y="5099048"/>
                </a:cubicBezTo>
                <a:lnTo>
                  <a:pt x="1092200" y="1530352"/>
                </a:lnTo>
                <a:cubicBezTo>
                  <a:pt x="1092200" y="1484760"/>
                  <a:pt x="1129160" y="1447800"/>
                  <a:pt x="1174752" y="1447800"/>
                </a:cubicBezTo>
                <a:close/>
                <a:moveTo>
                  <a:pt x="2266952" y="1003300"/>
                </a:moveTo>
                <a:lnTo>
                  <a:pt x="2597148" y="1003300"/>
                </a:lnTo>
                <a:cubicBezTo>
                  <a:pt x="2642740" y="1003300"/>
                  <a:pt x="2679700" y="1040260"/>
                  <a:pt x="2679700" y="1085852"/>
                </a:cubicBezTo>
                <a:lnTo>
                  <a:pt x="2679700" y="5505448"/>
                </a:lnTo>
                <a:cubicBezTo>
                  <a:pt x="2679700" y="5551040"/>
                  <a:pt x="2642740" y="5588000"/>
                  <a:pt x="2597148" y="5588000"/>
                </a:cubicBezTo>
                <a:lnTo>
                  <a:pt x="2266952" y="5588000"/>
                </a:lnTo>
                <a:cubicBezTo>
                  <a:pt x="2221360" y="5588000"/>
                  <a:pt x="2184400" y="5551040"/>
                  <a:pt x="2184400" y="5505448"/>
                </a:cubicBezTo>
                <a:lnTo>
                  <a:pt x="2184400" y="1085852"/>
                </a:lnTo>
                <a:cubicBezTo>
                  <a:pt x="2184400" y="1040260"/>
                  <a:pt x="2221360" y="1003300"/>
                  <a:pt x="2266952" y="1003300"/>
                </a:cubicBezTo>
                <a:close/>
                <a:moveTo>
                  <a:pt x="628652" y="1003300"/>
                </a:moveTo>
                <a:lnTo>
                  <a:pt x="958848" y="1003300"/>
                </a:lnTo>
                <a:cubicBezTo>
                  <a:pt x="1004440" y="1003300"/>
                  <a:pt x="1041400" y="1040260"/>
                  <a:pt x="1041400" y="1085852"/>
                </a:cubicBezTo>
                <a:lnTo>
                  <a:pt x="1041400" y="3778248"/>
                </a:lnTo>
                <a:cubicBezTo>
                  <a:pt x="1041400" y="3823840"/>
                  <a:pt x="1004440" y="3860800"/>
                  <a:pt x="958848" y="3860800"/>
                </a:cubicBezTo>
                <a:lnTo>
                  <a:pt x="628652" y="3860800"/>
                </a:lnTo>
                <a:cubicBezTo>
                  <a:pt x="583060" y="3860800"/>
                  <a:pt x="546101" y="3823840"/>
                  <a:pt x="546101" y="3778248"/>
                </a:cubicBezTo>
                <a:lnTo>
                  <a:pt x="546101" y="1085852"/>
                </a:lnTo>
                <a:cubicBezTo>
                  <a:pt x="546101" y="1040260"/>
                  <a:pt x="583060" y="1003300"/>
                  <a:pt x="628652" y="1003300"/>
                </a:cubicBezTo>
                <a:close/>
                <a:moveTo>
                  <a:pt x="2813052" y="723900"/>
                </a:moveTo>
                <a:lnTo>
                  <a:pt x="3143248" y="723900"/>
                </a:lnTo>
                <a:cubicBezTo>
                  <a:pt x="3188840" y="723900"/>
                  <a:pt x="3225800" y="760860"/>
                  <a:pt x="3225800" y="806452"/>
                </a:cubicBezTo>
                <a:lnTo>
                  <a:pt x="3225800" y="4235448"/>
                </a:lnTo>
                <a:cubicBezTo>
                  <a:pt x="3225800" y="4281040"/>
                  <a:pt x="3188840" y="4318000"/>
                  <a:pt x="3143248" y="4318000"/>
                </a:cubicBezTo>
                <a:lnTo>
                  <a:pt x="2813052" y="4318000"/>
                </a:lnTo>
                <a:cubicBezTo>
                  <a:pt x="2767460" y="4318000"/>
                  <a:pt x="2730500" y="4281040"/>
                  <a:pt x="2730500" y="4235448"/>
                </a:cubicBezTo>
                <a:lnTo>
                  <a:pt x="2730500" y="806452"/>
                </a:lnTo>
                <a:cubicBezTo>
                  <a:pt x="2730500" y="760860"/>
                  <a:pt x="2767460" y="723900"/>
                  <a:pt x="2813052" y="723900"/>
                </a:cubicBezTo>
                <a:close/>
                <a:moveTo>
                  <a:pt x="1720852" y="0"/>
                </a:moveTo>
                <a:lnTo>
                  <a:pt x="2051048" y="0"/>
                </a:lnTo>
                <a:cubicBezTo>
                  <a:pt x="2096640" y="0"/>
                  <a:pt x="2133600" y="36960"/>
                  <a:pt x="2133600" y="82552"/>
                </a:cubicBezTo>
                <a:lnTo>
                  <a:pt x="2133600" y="4616448"/>
                </a:lnTo>
                <a:cubicBezTo>
                  <a:pt x="2133600" y="4662040"/>
                  <a:pt x="2096640" y="4699000"/>
                  <a:pt x="2051048" y="4699000"/>
                </a:cubicBezTo>
                <a:lnTo>
                  <a:pt x="1720852" y="4699000"/>
                </a:lnTo>
                <a:cubicBezTo>
                  <a:pt x="1675260" y="4699000"/>
                  <a:pt x="1638300" y="4662040"/>
                  <a:pt x="1638300" y="4616448"/>
                </a:cubicBezTo>
                <a:lnTo>
                  <a:pt x="1638300" y="82552"/>
                </a:lnTo>
                <a:cubicBezTo>
                  <a:pt x="1638300" y="36960"/>
                  <a:pt x="1675260" y="0"/>
                  <a:pt x="1720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1554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251700" y="635000"/>
            <a:ext cx="4318000" cy="5588000"/>
          </a:xfrm>
          <a:custGeom>
            <a:avLst/>
            <a:gdLst>
              <a:gd name="connsiteX0" fmla="*/ 82552 w 4318000"/>
              <a:gd name="connsiteY0" fmla="*/ 1803400 h 5588000"/>
              <a:gd name="connsiteX1" fmla="*/ 412748 w 4318000"/>
              <a:gd name="connsiteY1" fmla="*/ 1803400 h 5588000"/>
              <a:gd name="connsiteX2" fmla="*/ 495300 w 4318000"/>
              <a:gd name="connsiteY2" fmla="*/ 1885952 h 5588000"/>
              <a:gd name="connsiteX3" fmla="*/ 495300 w 4318000"/>
              <a:gd name="connsiteY3" fmla="*/ 4083048 h 5588000"/>
              <a:gd name="connsiteX4" fmla="*/ 412748 w 4318000"/>
              <a:gd name="connsiteY4" fmla="*/ 4165600 h 5588000"/>
              <a:gd name="connsiteX5" fmla="*/ 82552 w 4318000"/>
              <a:gd name="connsiteY5" fmla="*/ 4165600 h 5588000"/>
              <a:gd name="connsiteX6" fmla="*/ 0 w 4318000"/>
              <a:gd name="connsiteY6" fmla="*/ 4083048 h 5588000"/>
              <a:gd name="connsiteX7" fmla="*/ 0 w 4318000"/>
              <a:gd name="connsiteY7" fmla="*/ 1885952 h 5588000"/>
              <a:gd name="connsiteX8" fmla="*/ 82552 w 4318000"/>
              <a:gd name="connsiteY8" fmla="*/ 1803400 h 5588000"/>
              <a:gd name="connsiteX9" fmla="*/ 3905252 w 4318000"/>
              <a:gd name="connsiteY9" fmla="*/ 1536700 h 5588000"/>
              <a:gd name="connsiteX10" fmla="*/ 4235447 w 4318000"/>
              <a:gd name="connsiteY10" fmla="*/ 1536700 h 5588000"/>
              <a:gd name="connsiteX11" fmla="*/ 4318000 w 4318000"/>
              <a:gd name="connsiteY11" fmla="*/ 1619252 h 5588000"/>
              <a:gd name="connsiteX12" fmla="*/ 4318000 w 4318000"/>
              <a:gd name="connsiteY12" fmla="*/ 3219448 h 5588000"/>
              <a:gd name="connsiteX13" fmla="*/ 4235447 w 4318000"/>
              <a:gd name="connsiteY13" fmla="*/ 3302000 h 5588000"/>
              <a:gd name="connsiteX14" fmla="*/ 3905252 w 4318000"/>
              <a:gd name="connsiteY14" fmla="*/ 3302000 h 5588000"/>
              <a:gd name="connsiteX15" fmla="*/ 3822699 w 4318000"/>
              <a:gd name="connsiteY15" fmla="*/ 3219448 h 5588000"/>
              <a:gd name="connsiteX16" fmla="*/ 3822699 w 4318000"/>
              <a:gd name="connsiteY16" fmla="*/ 1619252 h 5588000"/>
              <a:gd name="connsiteX17" fmla="*/ 3905252 w 4318000"/>
              <a:gd name="connsiteY17" fmla="*/ 1536700 h 5588000"/>
              <a:gd name="connsiteX18" fmla="*/ 2813052 w 4318000"/>
              <a:gd name="connsiteY18" fmla="*/ 1447800 h 5588000"/>
              <a:gd name="connsiteX19" fmla="*/ 3143248 w 4318000"/>
              <a:gd name="connsiteY19" fmla="*/ 1447800 h 5588000"/>
              <a:gd name="connsiteX20" fmla="*/ 3225800 w 4318000"/>
              <a:gd name="connsiteY20" fmla="*/ 1530352 h 5588000"/>
              <a:gd name="connsiteX21" fmla="*/ 3225800 w 4318000"/>
              <a:gd name="connsiteY21" fmla="*/ 5099048 h 5588000"/>
              <a:gd name="connsiteX22" fmla="*/ 3143248 w 4318000"/>
              <a:gd name="connsiteY22" fmla="*/ 5181600 h 5588000"/>
              <a:gd name="connsiteX23" fmla="*/ 2813052 w 4318000"/>
              <a:gd name="connsiteY23" fmla="*/ 5181600 h 5588000"/>
              <a:gd name="connsiteX24" fmla="*/ 2730500 w 4318000"/>
              <a:gd name="connsiteY24" fmla="*/ 5099048 h 5588000"/>
              <a:gd name="connsiteX25" fmla="*/ 2730500 w 4318000"/>
              <a:gd name="connsiteY25" fmla="*/ 1530352 h 5588000"/>
              <a:gd name="connsiteX26" fmla="*/ 2813052 w 4318000"/>
              <a:gd name="connsiteY26" fmla="*/ 1447800 h 5588000"/>
              <a:gd name="connsiteX27" fmla="*/ 628652 w 4318000"/>
              <a:gd name="connsiteY27" fmla="*/ 1447800 h 5588000"/>
              <a:gd name="connsiteX28" fmla="*/ 958848 w 4318000"/>
              <a:gd name="connsiteY28" fmla="*/ 1447800 h 5588000"/>
              <a:gd name="connsiteX29" fmla="*/ 1041400 w 4318000"/>
              <a:gd name="connsiteY29" fmla="*/ 1530352 h 5588000"/>
              <a:gd name="connsiteX30" fmla="*/ 1041400 w 4318000"/>
              <a:gd name="connsiteY30" fmla="*/ 4616448 h 5588000"/>
              <a:gd name="connsiteX31" fmla="*/ 958848 w 4318000"/>
              <a:gd name="connsiteY31" fmla="*/ 4699000 h 5588000"/>
              <a:gd name="connsiteX32" fmla="*/ 628652 w 4318000"/>
              <a:gd name="connsiteY32" fmla="*/ 4699000 h 5588000"/>
              <a:gd name="connsiteX33" fmla="*/ 546100 w 4318000"/>
              <a:gd name="connsiteY33" fmla="*/ 4616448 h 5588000"/>
              <a:gd name="connsiteX34" fmla="*/ 546100 w 4318000"/>
              <a:gd name="connsiteY34" fmla="*/ 1530352 h 5588000"/>
              <a:gd name="connsiteX35" fmla="*/ 628652 w 4318000"/>
              <a:gd name="connsiteY35" fmla="*/ 1447800 h 5588000"/>
              <a:gd name="connsiteX36" fmla="*/ 3359152 w 4318000"/>
              <a:gd name="connsiteY36" fmla="*/ 1003300 h 5588000"/>
              <a:gd name="connsiteX37" fmla="*/ 3689348 w 4318000"/>
              <a:gd name="connsiteY37" fmla="*/ 1003300 h 5588000"/>
              <a:gd name="connsiteX38" fmla="*/ 3771899 w 4318000"/>
              <a:gd name="connsiteY38" fmla="*/ 1085852 h 5588000"/>
              <a:gd name="connsiteX39" fmla="*/ 3771899 w 4318000"/>
              <a:gd name="connsiteY39" fmla="*/ 3778248 h 5588000"/>
              <a:gd name="connsiteX40" fmla="*/ 3689348 w 4318000"/>
              <a:gd name="connsiteY40" fmla="*/ 3860800 h 5588000"/>
              <a:gd name="connsiteX41" fmla="*/ 3359152 w 4318000"/>
              <a:gd name="connsiteY41" fmla="*/ 3860800 h 5588000"/>
              <a:gd name="connsiteX42" fmla="*/ 3276600 w 4318000"/>
              <a:gd name="connsiteY42" fmla="*/ 3778248 h 5588000"/>
              <a:gd name="connsiteX43" fmla="*/ 3276600 w 4318000"/>
              <a:gd name="connsiteY43" fmla="*/ 1085852 h 5588000"/>
              <a:gd name="connsiteX44" fmla="*/ 3359152 w 4318000"/>
              <a:gd name="connsiteY44" fmla="*/ 1003300 h 5588000"/>
              <a:gd name="connsiteX45" fmla="*/ 1720852 w 4318000"/>
              <a:gd name="connsiteY45" fmla="*/ 1003300 h 5588000"/>
              <a:gd name="connsiteX46" fmla="*/ 2051048 w 4318000"/>
              <a:gd name="connsiteY46" fmla="*/ 1003300 h 5588000"/>
              <a:gd name="connsiteX47" fmla="*/ 2133600 w 4318000"/>
              <a:gd name="connsiteY47" fmla="*/ 1085852 h 5588000"/>
              <a:gd name="connsiteX48" fmla="*/ 2133600 w 4318000"/>
              <a:gd name="connsiteY48" fmla="*/ 5505448 h 5588000"/>
              <a:gd name="connsiteX49" fmla="*/ 2051048 w 4318000"/>
              <a:gd name="connsiteY49" fmla="*/ 5588000 h 5588000"/>
              <a:gd name="connsiteX50" fmla="*/ 1720852 w 4318000"/>
              <a:gd name="connsiteY50" fmla="*/ 5588000 h 5588000"/>
              <a:gd name="connsiteX51" fmla="*/ 1638300 w 4318000"/>
              <a:gd name="connsiteY51" fmla="*/ 5505448 h 5588000"/>
              <a:gd name="connsiteX52" fmla="*/ 1638300 w 4318000"/>
              <a:gd name="connsiteY52" fmla="*/ 1085852 h 5588000"/>
              <a:gd name="connsiteX53" fmla="*/ 1720852 w 4318000"/>
              <a:gd name="connsiteY53" fmla="*/ 1003300 h 5588000"/>
              <a:gd name="connsiteX54" fmla="*/ 1174752 w 4318000"/>
              <a:gd name="connsiteY54" fmla="*/ 723900 h 5588000"/>
              <a:gd name="connsiteX55" fmla="*/ 1504948 w 4318000"/>
              <a:gd name="connsiteY55" fmla="*/ 723900 h 5588000"/>
              <a:gd name="connsiteX56" fmla="*/ 1587500 w 4318000"/>
              <a:gd name="connsiteY56" fmla="*/ 806452 h 5588000"/>
              <a:gd name="connsiteX57" fmla="*/ 1587500 w 4318000"/>
              <a:gd name="connsiteY57" fmla="*/ 4235448 h 5588000"/>
              <a:gd name="connsiteX58" fmla="*/ 1504948 w 4318000"/>
              <a:gd name="connsiteY58" fmla="*/ 4318000 h 5588000"/>
              <a:gd name="connsiteX59" fmla="*/ 1174752 w 4318000"/>
              <a:gd name="connsiteY59" fmla="*/ 4318000 h 5588000"/>
              <a:gd name="connsiteX60" fmla="*/ 1092200 w 4318000"/>
              <a:gd name="connsiteY60" fmla="*/ 4235448 h 5588000"/>
              <a:gd name="connsiteX61" fmla="*/ 1092200 w 4318000"/>
              <a:gd name="connsiteY61" fmla="*/ 806452 h 5588000"/>
              <a:gd name="connsiteX62" fmla="*/ 1174752 w 4318000"/>
              <a:gd name="connsiteY62" fmla="*/ 723900 h 5588000"/>
              <a:gd name="connsiteX63" fmla="*/ 2266952 w 4318000"/>
              <a:gd name="connsiteY63" fmla="*/ 0 h 5588000"/>
              <a:gd name="connsiteX64" fmla="*/ 2597148 w 4318000"/>
              <a:gd name="connsiteY64" fmla="*/ 0 h 5588000"/>
              <a:gd name="connsiteX65" fmla="*/ 2679700 w 4318000"/>
              <a:gd name="connsiteY65" fmla="*/ 82552 h 5588000"/>
              <a:gd name="connsiteX66" fmla="*/ 2679700 w 4318000"/>
              <a:gd name="connsiteY66" fmla="*/ 4616448 h 5588000"/>
              <a:gd name="connsiteX67" fmla="*/ 2597148 w 4318000"/>
              <a:gd name="connsiteY67" fmla="*/ 4699000 h 5588000"/>
              <a:gd name="connsiteX68" fmla="*/ 2266952 w 4318000"/>
              <a:gd name="connsiteY68" fmla="*/ 4699000 h 5588000"/>
              <a:gd name="connsiteX69" fmla="*/ 2184400 w 4318000"/>
              <a:gd name="connsiteY69" fmla="*/ 4616448 h 5588000"/>
              <a:gd name="connsiteX70" fmla="*/ 2184400 w 4318000"/>
              <a:gd name="connsiteY70" fmla="*/ 82552 h 5588000"/>
              <a:gd name="connsiteX71" fmla="*/ 2266952 w 4318000"/>
              <a:gd name="connsiteY71" fmla="*/ 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318000" h="5588000">
                <a:moveTo>
                  <a:pt x="82552" y="1803400"/>
                </a:moveTo>
                <a:lnTo>
                  <a:pt x="412748" y="1803400"/>
                </a:lnTo>
                <a:cubicBezTo>
                  <a:pt x="458340" y="1803400"/>
                  <a:pt x="495300" y="1840360"/>
                  <a:pt x="495300" y="1885952"/>
                </a:cubicBezTo>
                <a:lnTo>
                  <a:pt x="495300" y="4083048"/>
                </a:lnTo>
                <a:cubicBezTo>
                  <a:pt x="495300" y="4128640"/>
                  <a:pt x="458340" y="4165600"/>
                  <a:pt x="412748" y="4165600"/>
                </a:cubicBezTo>
                <a:lnTo>
                  <a:pt x="82552" y="4165600"/>
                </a:lnTo>
                <a:cubicBezTo>
                  <a:pt x="36960" y="4165600"/>
                  <a:pt x="0" y="4128640"/>
                  <a:pt x="0" y="4083048"/>
                </a:cubicBezTo>
                <a:lnTo>
                  <a:pt x="0" y="1885952"/>
                </a:lnTo>
                <a:cubicBezTo>
                  <a:pt x="0" y="1840360"/>
                  <a:pt x="36960" y="1803400"/>
                  <a:pt x="82552" y="1803400"/>
                </a:cubicBezTo>
                <a:close/>
                <a:moveTo>
                  <a:pt x="3905252" y="1536700"/>
                </a:moveTo>
                <a:lnTo>
                  <a:pt x="4235447" y="1536700"/>
                </a:lnTo>
                <a:cubicBezTo>
                  <a:pt x="4281039" y="1536700"/>
                  <a:pt x="4318000" y="1573660"/>
                  <a:pt x="4318000" y="1619252"/>
                </a:cubicBezTo>
                <a:lnTo>
                  <a:pt x="4318000" y="3219448"/>
                </a:lnTo>
                <a:cubicBezTo>
                  <a:pt x="4318000" y="3265040"/>
                  <a:pt x="4281039" y="3302000"/>
                  <a:pt x="4235447" y="3302000"/>
                </a:cubicBezTo>
                <a:lnTo>
                  <a:pt x="3905252" y="3302000"/>
                </a:lnTo>
                <a:cubicBezTo>
                  <a:pt x="3859660" y="3302000"/>
                  <a:pt x="3822699" y="3265040"/>
                  <a:pt x="3822699" y="3219448"/>
                </a:cubicBezTo>
                <a:lnTo>
                  <a:pt x="3822699" y="1619252"/>
                </a:lnTo>
                <a:cubicBezTo>
                  <a:pt x="3822699" y="1573660"/>
                  <a:pt x="3859660" y="1536700"/>
                  <a:pt x="3905252" y="1536700"/>
                </a:cubicBezTo>
                <a:close/>
                <a:moveTo>
                  <a:pt x="2813052" y="1447800"/>
                </a:moveTo>
                <a:lnTo>
                  <a:pt x="3143248" y="1447800"/>
                </a:lnTo>
                <a:cubicBezTo>
                  <a:pt x="3188840" y="1447800"/>
                  <a:pt x="3225800" y="1484760"/>
                  <a:pt x="3225800" y="1530352"/>
                </a:cubicBezTo>
                <a:lnTo>
                  <a:pt x="3225800" y="5099048"/>
                </a:lnTo>
                <a:cubicBezTo>
                  <a:pt x="3225800" y="5144640"/>
                  <a:pt x="3188840" y="5181600"/>
                  <a:pt x="3143248" y="5181600"/>
                </a:cubicBezTo>
                <a:lnTo>
                  <a:pt x="2813052" y="5181600"/>
                </a:lnTo>
                <a:cubicBezTo>
                  <a:pt x="2767460" y="5181600"/>
                  <a:pt x="2730500" y="5144640"/>
                  <a:pt x="2730500" y="5099048"/>
                </a:cubicBezTo>
                <a:lnTo>
                  <a:pt x="2730500" y="1530352"/>
                </a:lnTo>
                <a:cubicBezTo>
                  <a:pt x="2730500" y="1484760"/>
                  <a:pt x="2767460" y="1447800"/>
                  <a:pt x="2813052" y="1447800"/>
                </a:cubicBezTo>
                <a:close/>
                <a:moveTo>
                  <a:pt x="628652" y="1447800"/>
                </a:moveTo>
                <a:lnTo>
                  <a:pt x="958848" y="1447800"/>
                </a:lnTo>
                <a:cubicBezTo>
                  <a:pt x="1004440" y="1447800"/>
                  <a:pt x="1041400" y="1484760"/>
                  <a:pt x="1041400" y="1530352"/>
                </a:cubicBezTo>
                <a:lnTo>
                  <a:pt x="1041400" y="4616448"/>
                </a:lnTo>
                <a:cubicBezTo>
                  <a:pt x="1041400" y="4662040"/>
                  <a:pt x="1004440" y="4699000"/>
                  <a:pt x="958848" y="4699000"/>
                </a:cubicBezTo>
                <a:lnTo>
                  <a:pt x="628652" y="4699000"/>
                </a:lnTo>
                <a:cubicBezTo>
                  <a:pt x="583060" y="4699000"/>
                  <a:pt x="546100" y="4662040"/>
                  <a:pt x="546100" y="4616448"/>
                </a:cubicBezTo>
                <a:lnTo>
                  <a:pt x="546100" y="1530352"/>
                </a:lnTo>
                <a:cubicBezTo>
                  <a:pt x="546100" y="1484760"/>
                  <a:pt x="583060" y="1447800"/>
                  <a:pt x="628652" y="1447800"/>
                </a:cubicBezTo>
                <a:close/>
                <a:moveTo>
                  <a:pt x="3359152" y="1003300"/>
                </a:moveTo>
                <a:lnTo>
                  <a:pt x="3689348" y="1003300"/>
                </a:lnTo>
                <a:cubicBezTo>
                  <a:pt x="3734940" y="1003300"/>
                  <a:pt x="3771899" y="1040260"/>
                  <a:pt x="3771899" y="1085852"/>
                </a:cubicBezTo>
                <a:lnTo>
                  <a:pt x="3771899" y="3778248"/>
                </a:lnTo>
                <a:cubicBezTo>
                  <a:pt x="3771899" y="3823840"/>
                  <a:pt x="3734940" y="3860800"/>
                  <a:pt x="3689348" y="3860800"/>
                </a:cubicBezTo>
                <a:lnTo>
                  <a:pt x="3359152" y="3860800"/>
                </a:lnTo>
                <a:cubicBezTo>
                  <a:pt x="3313560" y="3860800"/>
                  <a:pt x="3276600" y="3823840"/>
                  <a:pt x="3276600" y="3778248"/>
                </a:cubicBezTo>
                <a:lnTo>
                  <a:pt x="3276600" y="1085852"/>
                </a:lnTo>
                <a:cubicBezTo>
                  <a:pt x="3276600" y="1040260"/>
                  <a:pt x="3313560" y="1003300"/>
                  <a:pt x="3359152" y="1003300"/>
                </a:cubicBezTo>
                <a:close/>
                <a:moveTo>
                  <a:pt x="1720852" y="1003300"/>
                </a:moveTo>
                <a:lnTo>
                  <a:pt x="2051048" y="1003300"/>
                </a:lnTo>
                <a:cubicBezTo>
                  <a:pt x="2096640" y="1003300"/>
                  <a:pt x="2133600" y="1040260"/>
                  <a:pt x="2133600" y="1085852"/>
                </a:cubicBezTo>
                <a:lnTo>
                  <a:pt x="2133600" y="5505448"/>
                </a:lnTo>
                <a:cubicBezTo>
                  <a:pt x="2133600" y="5551040"/>
                  <a:pt x="2096640" y="5588000"/>
                  <a:pt x="2051048" y="5588000"/>
                </a:cubicBezTo>
                <a:lnTo>
                  <a:pt x="1720852" y="5588000"/>
                </a:lnTo>
                <a:cubicBezTo>
                  <a:pt x="1675260" y="5588000"/>
                  <a:pt x="1638300" y="5551040"/>
                  <a:pt x="1638300" y="5505448"/>
                </a:cubicBezTo>
                <a:lnTo>
                  <a:pt x="1638300" y="1085852"/>
                </a:lnTo>
                <a:cubicBezTo>
                  <a:pt x="1638300" y="1040260"/>
                  <a:pt x="1675260" y="1003300"/>
                  <a:pt x="1720852" y="1003300"/>
                </a:cubicBezTo>
                <a:close/>
                <a:moveTo>
                  <a:pt x="1174752" y="723900"/>
                </a:moveTo>
                <a:lnTo>
                  <a:pt x="1504948" y="723900"/>
                </a:lnTo>
                <a:cubicBezTo>
                  <a:pt x="1550540" y="723900"/>
                  <a:pt x="1587500" y="760860"/>
                  <a:pt x="1587500" y="806452"/>
                </a:cubicBezTo>
                <a:lnTo>
                  <a:pt x="1587500" y="4235448"/>
                </a:lnTo>
                <a:cubicBezTo>
                  <a:pt x="1587500" y="4281040"/>
                  <a:pt x="1550540" y="4318000"/>
                  <a:pt x="1504948" y="4318000"/>
                </a:cubicBezTo>
                <a:lnTo>
                  <a:pt x="1174752" y="4318000"/>
                </a:lnTo>
                <a:cubicBezTo>
                  <a:pt x="1129160" y="4318000"/>
                  <a:pt x="1092200" y="4281040"/>
                  <a:pt x="1092200" y="4235448"/>
                </a:cubicBezTo>
                <a:lnTo>
                  <a:pt x="1092200" y="806452"/>
                </a:lnTo>
                <a:cubicBezTo>
                  <a:pt x="1092200" y="760860"/>
                  <a:pt x="1129160" y="723900"/>
                  <a:pt x="1174752" y="723900"/>
                </a:cubicBezTo>
                <a:close/>
                <a:moveTo>
                  <a:pt x="2266952" y="0"/>
                </a:moveTo>
                <a:lnTo>
                  <a:pt x="2597148" y="0"/>
                </a:lnTo>
                <a:cubicBezTo>
                  <a:pt x="2642740" y="0"/>
                  <a:pt x="2679700" y="36960"/>
                  <a:pt x="2679700" y="82552"/>
                </a:cubicBezTo>
                <a:lnTo>
                  <a:pt x="2679700" y="4616448"/>
                </a:lnTo>
                <a:cubicBezTo>
                  <a:pt x="2679700" y="4662040"/>
                  <a:pt x="2642740" y="4699000"/>
                  <a:pt x="2597148" y="4699000"/>
                </a:cubicBezTo>
                <a:lnTo>
                  <a:pt x="2266952" y="4699000"/>
                </a:lnTo>
                <a:cubicBezTo>
                  <a:pt x="2221360" y="4699000"/>
                  <a:pt x="2184400" y="4662040"/>
                  <a:pt x="2184400" y="4616448"/>
                </a:cubicBezTo>
                <a:lnTo>
                  <a:pt x="2184400" y="82552"/>
                </a:lnTo>
                <a:cubicBezTo>
                  <a:pt x="2184400" y="36960"/>
                  <a:pt x="2221360" y="0"/>
                  <a:pt x="22669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5221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09565" y="2048073"/>
            <a:ext cx="2584580" cy="3191069"/>
          </a:xfrm>
          <a:custGeom>
            <a:avLst/>
            <a:gdLst>
              <a:gd name="connsiteX0" fmla="*/ 430772 w 2584580"/>
              <a:gd name="connsiteY0" fmla="*/ 0 h 3191069"/>
              <a:gd name="connsiteX1" fmla="*/ 2153808 w 2584580"/>
              <a:gd name="connsiteY1" fmla="*/ 0 h 3191069"/>
              <a:gd name="connsiteX2" fmla="*/ 2584580 w 2584580"/>
              <a:gd name="connsiteY2" fmla="*/ 430772 h 3191069"/>
              <a:gd name="connsiteX3" fmla="*/ 2584580 w 2584580"/>
              <a:gd name="connsiteY3" fmla="*/ 2760297 h 3191069"/>
              <a:gd name="connsiteX4" fmla="*/ 2153808 w 2584580"/>
              <a:gd name="connsiteY4" fmla="*/ 3191069 h 3191069"/>
              <a:gd name="connsiteX5" fmla="*/ 430772 w 2584580"/>
              <a:gd name="connsiteY5" fmla="*/ 3191069 h 3191069"/>
              <a:gd name="connsiteX6" fmla="*/ 0 w 2584580"/>
              <a:gd name="connsiteY6" fmla="*/ 2760297 h 3191069"/>
              <a:gd name="connsiteX7" fmla="*/ 0 w 2584580"/>
              <a:gd name="connsiteY7" fmla="*/ 430772 h 3191069"/>
              <a:gd name="connsiteX8" fmla="*/ 430772 w 2584580"/>
              <a:gd name="connsiteY8" fmla="*/ 0 h 3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4580" h="3191069">
                <a:moveTo>
                  <a:pt x="430772" y="0"/>
                </a:moveTo>
                <a:lnTo>
                  <a:pt x="2153808" y="0"/>
                </a:lnTo>
                <a:cubicBezTo>
                  <a:pt x="2391717" y="0"/>
                  <a:pt x="2584580" y="192863"/>
                  <a:pt x="2584580" y="430772"/>
                </a:cubicBezTo>
                <a:lnTo>
                  <a:pt x="2584580" y="2760297"/>
                </a:lnTo>
                <a:cubicBezTo>
                  <a:pt x="2584580" y="2998206"/>
                  <a:pt x="2391717" y="3191069"/>
                  <a:pt x="2153808" y="3191069"/>
                </a:cubicBezTo>
                <a:lnTo>
                  <a:pt x="430772" y="3191069"/>
                </a:lnTo>
                <a:cubicBezTo>
                  <a:pt x="192863" y="3191069"/>
                  <a:pt x="0" y="2998206"/>
                  <a:pt x="0" y="2760297"/>
                </a:cubicBezTo>
                <a:lnTo>
                  <a:pt x="0" y="430772"/>
                </a:lnTo>
                <a:cubicBezTo>
                  <a:pt x="0" y="192863"/>
                  <a:pt x="192863" y="0"/>
                  <a:pt x="4307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03710" y="2048073"/>
            <a:ext cx="2584580" cy="3191069"/>
          </a:xfrm>
          <a:custGeom>
            <a:avLst/>
            <a:gdLst>
              <a:gd name="connsiteX0" fmla="*/ 430772 w 2584580"/>
              <a:gd name="connsiteY0" fmla="*/ 0 h 3191069"/>
              <a:gd name="connsiteX1" fmla="*/ 2153808 w 2584580"/>
              <a:gd name="connsiteY1" fmla="*/ 0 h 3191069"/>
              <a:gd name="connsiteX2" fmla="*/ 2584580 w 2584580"/>
              <a:gd name="connsiteY2" fmla="*/ 430772 h 3191069"/>
              <a:gd name="connsiteX3" fmla="*/ 2584580 w 2584580"/>
              <a:gd name="connsiteY3" fmla="*/ 2760297 h 3191069"/>
              <a:gd name="connsiteX4" fmla="*/ 2153808 w 2584580"/>
              <a:gd name="connsiteY4" fmla="*/ 3191069 h 3191069"/>
              <a:gd name="connsiteX5" fmla="*/ 430772 w 2584580"/>
              <a:gd name="connsiteY5" fmla="*/ 3191069 h 3191069"/>
              <a:gd name="connsiteX6" fmla="*/ 0 w 2584580"/>
              <a:gd name="connsiteY6" fmla="*/ 2760297 h 3191069"/>
              <a:gd name="connsiteX7" fmla="*/ 0 w 2584580"/>
              <a:gd name="connsiteY7" fmla="*/ 430772 h 3191069"/>
              <a:gd name="connsiteX8" fmla="*/ 430772 w 2584580"/>
              <a:gd name="connsiteY8" fmla="*/ 0 h 3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4580" h="3191069">
                <a:moveTo>
                  <a:pt x="430772" y="0"/>
                </a:moveTo>
                <a:lnTo>
                  <a:pt x="2153808" y="0"/>
                </a:lnTo>
                <a:cubicBezTo>
                  <a:pt x="2391717" y="0"/>
                  <a:pt x="2584580" y="192863"/>
                  <a:pt x="2584580" y="430772"/>
                </a:cubicBezTo>
                <a:lnTo>
                  <a:pt x="2584580" y="2760297"/>
                </a:lnTo>
                <a:cubicBezTo>
                  <a:pt x="2584580" y="2998206"/>
                  <a:pt x="2391717" y="3191069"/>
                  <a:pt x="2153808" y="3191069"/>
                </a:cubicBezTo>
                <a:lnTo>
                  <a:pt x="430772" y="3191069"/>
                </a:lnTo>
                <a:cubicBezTo>
                  <a:pt x="192863" y="3191069"/>
                  <a:pt x="0" y="2998206"/>
                  <a:pt x="0" y="2760297"/>
                </a:cubicBezTo>
                <a:lnTo>
                  <a:pt x="0" y="430772"/>
                </a:lnTo>
                <a:cubicBezTo>
                  <a:pt x="0" y="192863"/>
                  <a:pt x="192863" y="0"/>
                  <a:pt x="4307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97855" y="2048073"/>
            <a:ext cx="2584580" cy="3191069"/>
          </a:xfrm>
          <a:custGeom>
            <a:avLst/>
            <a:gdLst>
              <a:gd name="connsiteX0" fmla="*/ 430772 w 2584580"/>
              <a:gd name="connsiteY0" fmla="*/ 0 h 3191069"/>
              <a:gd name="connsiteX1" fmla="*/ 2153808 w 2584580"/>
              <a:gd name="connsiteY1" fmla="*/ 0 h 3191069"/>
              <a:gd name="connsiteX2" fmla="*/ 2584580 w 2584580"/>
              <a:gd name="connsiteY2" fmla="*/ 430772 h 3191069"/>
              <a:gd name="connsiteX3" fmla="*/ 2584580 w 2584580"/>
              <a:gd name="connsiteY3" fmla="*/ 2760297 h 3191069"/>
              <a:gd name="connsiteX4" fmla="*/ 2153808 w 2584580"/>
              <a:gd name="connsiteY4" fmla="*/ 3191069 h 3191069"/>
              <a:gd name="connsiteX5" fmla="*/ 430772 w 2584580"/>
              <a:gd name="connsiteY5" fmla="*/ 3191069 h 3191069"/>
              <a:gd name="connsiteX6" fmla="*/ 0 w 2584580"/>
              <a:gd name="connsiteY6" fmla="*/ 2760297 h 3191069"/>
              <a:gd name="connsiteX7" fmla="*/ 0 w 2584580"/>
              <a:gd name="connsiteY7" fmla="*/ 430772 h 3191069"/>
              <a:gd name="connsiteX8" fmla="*/ 430772 w 2584580"/>
              <a:gd name="connsiteY8" fmla="*/ 0 h 3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4580" h="3191069">
                <a:moveTo>
                  <a:pt x="430772" y="0"/>
                </a:moveTo>
                <a:lnTo>
                  <a:pt x="2153808" y="0"/>
                </a:lnTo>
                <a:cubicBezTo>
                  <a:pt x="2391717" y="0"/>
                  <a:pt x="2584580" y="192863"/>
                  <a:pt x="2584580" y="430772"/>
                </a:cubicBezTo>
                <a:lnTo>
                  <a:pt x="2584580" y="2760297"/>
                </a:lnTo>
                <a:cubicBezTo>
                  <a:pt x="2584580" y="2998206"/>
                  <a:pt x="2391717" y="3191069"/>
                  <a:pt x="2153808" y="3191069"/>
                </a:cubicBezTo>
                <a:lnTo>
                  <a:pt x="430772" y="3191069"/>
                </a:lnTo>
                <a:cubicBezTo>
                  <a:pt x="192863" y="3191069"/>
                  <a:pt x="0" y="2998206"/>
                  <a:pt x="0" y="2760297"/>
                </a:cubicBezTo>
                <a:lnTo>
                  <a:pt x="0" y="430772"/>
                </a:lnTo>
                <a:cubicBezTo>
                  <a:pt x="0" y="192863"/>
                  <a:pt x="192863" y="0"/>
                  <a:pt x="4307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8928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12763" y="2068286"/>
            <a:ext cx="4426856" cy="4034971"/>
          </a:xfrm>
          <a:custGeom>
            <a:avLst/>
            <a:gdLst>
              <a:gd name="connsiteX0" fmla="*/ 140417 w 4426856"/>
              <a:gd name="connsiteY0" fmla="*/ 0 h 4034971"/>
              <a:gd name="connsiteX1" fmla="*/ 4286439 w 4426856"/>
              <a:gd name="connsiteY1" fmla="*/ 0 h 4034971"/>
              <a:gd name="connsiteX2" fmla="*/ 4426856 w 4426856"/>
              <a:gd name="connsiteY2" fmla="*/ 140417 h 4034971"/>
              <a:gd name="connsiteX3" fmla="*/ 4426856 w 4426856"/>
              <a:gd name="connsiteY3" fmla="*/ 3894554 h 4034971"/>
              <a:gd name="connsiteX4" fmla="*/ 4286439 w 4426856"/>
              <a:gd name="connsiteY4" fmla="*/ 4034971 h 4034971"/>
              <a:gd name="connsiteX5" fmla="*/ 140417 w 4426856"/>
              <a:gd name="connsiteY5" fmla="*/ 4034971 h 4034971"/>
              <a:gd name="connsiteX6" fmla="*/ 0 w 4426856"/>
              <a:gd name="connsiteY6" fmla="*/ 3894554 h 4034971"/>
              <a:gd name="connsiteX7" fmla="*/ 0 w 4426856"/>
              <a:gd name="connsiteY7" fmla="*/ 140417 h 4034971"/>
              <a:gd name="connsiteX8" fmla="*/ 140417 w 4426856"/>
              <a:gd name="connsiteY8" fmla="*/ 0 h 40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6856" h="4034971">
                <a:moveTo>
                  <a:pt x="140417" y="0"/>
                </a:moveTo>
                <a:lnTo>
                  <a:pt x="4286439" y="0"/>
                </a:lnTo>
                <a:cubicBezTo>
                  <a:pt x="4363989" y="0"/>
                  <a:pt x="4426856" y="62867"/>
                  <a:pt x="4426856" y="140417"/>
                </a:cubicBezTo>
                <a:lnTo>
                  <a:pt x="4426856" y="3894554"/>
                </a:lnTo>
                <a:cubicBezTo>
                  <a:pt x="4426856" y="3972104"/>
                  <a:pt x="4363989" y="4034971"/>
                  <a:pt x="4286439" y="4034971"/>
                </a:cubicBezTo>
                <a:lnTo>
                  <a:pt x="140417" y="4034971"/>
                </a:lnTo>
                <a:cubicBezTo>
                  <a:pt x="62867" y="4034971"/>
                  <a:pt x="0" y="3972104"/>
                  <a:pt x="0" y="3894554"/>
                </a:cubicBezTo>
                <a:lnTo>
                  <a:pt x="0" y="140417"/>
                </a:lnTo>
                <a:cubicBezTo>
                  <a:pt x="0" y="62867"/>
                  <a:pt x="62867" y="0"/>
                  <a:pt x="1404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652382" y="2068286"/>
            <a:ext cx="4426856" cy="4034971"/>
          </a:xfrm>
          <a:custGeom>
            <a:avLst/>
            <a:gdLst>
              <a:gd name="connsiteX0" fmla="*/ 140417 w 4426856"/>
              <a:gd name="connsiteY0" fmla="*/ 0 h 4034971"/>
              <a:gd name="connsiteX1" fmla="*/ 4286439 w 4426856"/>
              <a:gd name="connsiteY1" fmla="*/ 0 h 4034971"/>
              <a:gd name="connsiteX2" fmla="*/ 4426856 w 4426856"/>
              <a:gd name="connsiteY2" fmla="*/ 140417 h 4034971"/>
              <a:gd name="connsiteX3" fmla="*/ 4426856 w 4426856"/>
              <a:gd name="connsiteY3" fmla="*/ 3894554 h 4034971"/>
              <a:gd name="connsiteX4" fmla="*/ 4286439 w 4426856"/>
              <a:gd name="connsiteY4" fmla="*/ 4034971 h 4034971"/>
              <a:gd name="connsiteX5" fmla="*/ 140417 w 4426856"/>
              <a:gd name="connsiteY5" fmla="*/ 4034971 h 4034971"/>
              <a:gd name="connsiteX6" fmla="*/ 0 w 4426856"/>
              <a:gd name="connsiteY6" fmla="*/ 3894554 h 4034971"/>
              <a:gd name="connsiteX7" fmla="*/ 0 w 4426856"/>
              <a:gd name="connsiteY7" fmla="*/ 140417 h 4034971"/>
              <a:gd name="connsiteX8" fmla="*/ 140417 w 4426856"/>
              <a:gd name="connsiteY8" fmla="*/ 0 h 40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6856" h="4034971">
                <a:moveTo>
                  <a:pt x="140417" y="0"/>
                </a:moveTo>
                <a:lnTo>
                  <a:pt x="4286439" y="0"/>
                </a:lnTo>
                <a:cubicBezTo>
                  <a:pt x="4363989" y="0"/>
                  <a:pt x="4426856" y="62867"/>
                  <a:pt x="4426856" y="140417"/>
                </a:cubicBezTo>
                <a:lnTo>
                  <a:pt x="4426856" y="3894554"/>
                </a:lnTo>
                <a:cubicBezTo>
                  <a:pt x="4426856" y="3972104"/>
                  <a:pt x="4363989" y="4034971"/>
                  <a:pt x="4286439" y="4034971"/>
                </a:cubicBezTo>
                <a:lnTo>
                  <a:pt x="140417" y="4034971"/>
                </a:lnTo>
                <a:cubicBezTo>
                  <a:pt x="62867" y="4034971"/>
                  <a:pt x="0" y="3972104"/>
                  <a:pt x="0" y="3894554"/>
                </a:cubicBezTo>
                <a:lnTo>
                  <a:pt x="0" y="140417"/>
                </a:lnTo>
                <a:cubicBezTo>
                  <a:pt x="0" y="62867"/>
                  <a:pt x="62867" y="0"/>
                  <a:pt x="1404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5785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1236213" y="2889250"/>
            <a:ext cx="1517498" cy="151749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66960" y="2889250"/>
            <a:ext cx="1517498" cy="151749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6715868" y="2889250"/>
            <a:ext cx="1517498" cy="151749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9463157" y="2889250"/>
            <a:ext cx="1517498" cy="151749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4829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82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890788" y="1920808"/>
            <a:ext cx="1157087" cy="1047465"/>
          </a:xfrm>
          <a:custGeom>
            <a:avLst/>
            <a:gdLst>
              <a:gd name="connsiteX0" fmla="*/ 46644 w 1157087"/>
              <a:gd name="connsiteY0" fmla="*/ 0 h 1047465"/>
              <a:gd name="connsiteX1" fmla="*/ 1110443 w 1157087"/>
              <a:gd name="connsiteY1" fmla="*/ 0 h 1047465"/>
              <a:gd name="connsiteX2" fmla="*/ 1157087 w 1157087"/>
              <a:gd name="connsiteY2" fmla="*/ 46644 h 1047465"/>
              <a:gd name="connsiteX3" fmla="*/ 1157087 w 1157087"/>
              <a:gd name="connsiteY3" fmla="*/ 1000821 h 1047465"/>
              <a:gd name="connsiteX4" fmla="*/ 1110443 w 1157087"/>
              <a:gd name="connsiteY4" fmla="*/ 1047465 h 1047465"/>
              <a:gd name="connsiteX5" fmla="*/ 46644 w 1157087"/>
              <a:gd name="connsiteY5" fmla="*/ 1047465 h 1047465"/>
              <a:gd name="connsiteX6" fmla="*/ 0 w 1157087"/>
              <a:gd name="connsiteY6" fmla="*/ 1000821 h 1047465"/>
              <a:gd name="connsiteX7" fmla="*/ 0 w 1157087"/>
              <a:gd name="connsiteY7" fmla="*/ 46644 h 1047465"/>
              <a:gd name="connsiteX8" fmla="*/ 46644 w 1157087"/>
              <a:gd name="connsiteY8" fmla="*/ 0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087" h="1047465">
                <a:moveTo>
                  <a:pt x="46644" y="0"/>
                </a:moveTo>
                <a:lnTo>
                  <a:pt x="1110443" y="0"/>
                </a:lnTo>
                <a:cubicBezTo>
                  <a:pt x="1136204" y="0"/>
                  <a:pt x="1157087" y="20883"/>
                  <a:pt x="1157087" y="46644"/>
                </a:cubicBezTo>
                <a:lnTo>
                  <a:pt x="1157087" y="1000821"/>
                </a:lnTo>
                <a:cubicBezTo>
                  <a:pt x="1157087" y="1026582"/>
                  <a:pt x="1136204" y="1047465"/>
                  <a:pt x="1110443" y="1047465"/>
                </a:cubicBezTo>
                <a:lnTo>
                  <a:pt x="46644" y="1047465"/>
                </a:lnTo>
                <a:cubicBezTo>
                  <a:pt x="20883" y="1047465"/>
                  <a:pt x="0" y="1026582"/>
                  <a:pt x="0" y="1000821"/>
                </a:cubicBezTo>
                <a:lnTo>
                  <a:pt x="0" y="46644"/>
                </a:lnTo>
                <a:cubicBezTo>
                  <a:pt x="0" y="20883"/>
                  <a:pt x="20883" y="0"/>
                  <a:pt x="466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890788" y="3434429"/>
            <a:ext cx="1157087" cy="1047465"/>
          </a:xfrm>
          <a:custGeom>
            <a:avLst/>
            <a:gdLst>
              <a:gd name="connsiteX0" fmla="*/ 46644 w 1157087"/>
              <a:gd name="connsiteY0" fmla="*/ 0 h 1047465"/>
              <a:gd name="connsiteX1" fmla="*/ 1110443 w 1157087"/>
              <a:gd name="connsiteY1" fmla="*/ 0 h 1047465"/>
              <a:gd name="connsiteX2" fmla="*/ 1157087 w 1157087"/>
              <a:gd name="connsiteY2" fmla="*/ 46644 h 1047465"/>
              <a:gd name="connsiteX3" fmla="*/ 1157087 w 1157087"/>
              <a:gd name="connsiteY3" fmla="*/ 1000821 h 1047465"/>
              <a:gd name="connsiteX4" fmla="*/ 1110443 w 1157087"/>
              <a:gd name="connsiteY4" fmla="*/ 1047465 h 1047465"/>
              <a:gd name="connsiteX5" fmla="*/ 46644 w 1157087"/>
              <a:gd name="connsiteY5" fmla="*/ 1047465 h 1047465"/>
              <a:gd name="connsiteX6" fmla="*/ 0 w 1157087"/>
              <a:gd name="connsiteY6" fmla="*/ 1000821 h 1047465"/>
              <a:gd name="connsiteX7" fmla="*/ 0 w 1157087"/>
              <a:gd name="connsiteY7" fmla="*/ 46644 h 1047465"/>
              <a:gd name="connsiteX8" fmla="*/ 46644 w 1157087"/>
              <a:gd name="connsiteY8" fmla="*/ 0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087" h="1047465">
                <a:moveTo>
                  <a:pt x="46644" y="0"/>
                </a:moveTo>
                <a:lnTo>
                  <a:pt x="1110443" y="0"/>
                </a:lnTo>
                <a:cubicBezTo>
                  <a:pt x="1136204" y="0"/>
                  <a:pt x="1157087" y="20883"/>
                  <a:pt x="1157087" y="46644"/>
                </a:cubicBezTo>
                <a:lnTo>
                  <a:pt x="1157087" y="1000821"/>
                </a:lnTo>
                <a:cubicBezTo>
                  <a:pt x="1157087" y="1026582"/>
                  <a:pt x="1136204" y="1047465"/>
                  <a:pt x="1110443" y="1047465"/>
                </a:cubicBezTo>
                <a:lnTo>
                  <a:pt x="46644" y="1047465"/>
                </a:lnTo>
                <a:cubicBezTo>
                  <a:pt x="20883" y="1047465"/>
                  <a:pt x="0" y="1026582"/>
                  <a:pt x="0" y="1000821"/>
                </a:cubicBezTo>
                <a:lnTo>
                  <a:pt x="0" y="46644"/>
                </a:lnTo>
                <a:cubicBezTo>
                  <a:pt x="0" y="20883"/>
                  <a:pt x="20883" y="0"/>
                  <a:pt x="466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fr-CA"/>
              <a:t>Picture</a:t>
            </a:r>
          </a:p>
          <a:p>
            <a:endParaRPr lang="fr-CA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890788" y="4931818"/>
            <a:ext cx="1157087" cy="1047465"/>
          </a:xfrm>
          <a:custGeom>
            <a:avLst/>
            <a:gdLst>
              <a:gd name="connsiteX0" fmla="*/ 46644 w 1157087"/>
              <a:gd name="connsiteY0" fmla="*/ 0 h 1047465"/>
              <a:gd name="connsiteX1" fmla="*/ 1110443 w 1157087"/>
              <a:gd name="connsiteY1" fmla="*/ 0 h 1047465"/>
              <a:gd name="connsiteX2" fmla="*/ 1157087 w 1157087"/>
              <a:gd name="connsiteY2" fmla="*/ 46644 h 1047465"/>
              <a:gd name="connsiteX3" fmla="*/ 1157087 w 1157087"/>
              <a:gd name="connsiteY3" fmla="*/ 1000821 h 1047465"/>
              <a:gd name="connsiteX4" fmla="*/ 1110443 w 1157087"/>
              <a:gd name="connsiteY4" fmla="*/ 1047465 h 1047465"/>
              <a:gd name="connsiteX5" fmla="*/ 46644 w 1157087"/>
              <a:gd name="connsiteY5" fmla="*/ 1047465 h 1047465"/>
              <a:gd name="connsiteX6" fmla="*/ 0 w 1157087"/>
              <a:gd name="connsiteY6" fmla="*/ 1000821 h 1047465"/>
              <a:gd name="connsiteX7" fmla="*/ 0 w 1157087"/>
              <a:gd name="connsiteY7" fmla="*/ 46644 h 1047465"/>
              <a:gd name="connsiteX8" fmla="*/ 46644 w 1157087"/>
              <a:gd name="connsiteY8" fmla="*/ 0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087" h="1047465">
                <a:moveTo>
                  <a:pt x="46644" y="0"/>
                </a:moveTo>
                <a:lnTo>
                  <a:pt x="1110443" y="0"/>
                </a:lnTo>
                <a:cubicBezTo>
                  <a:pt x="1136204" y="0"/>
                  <a:pt x="1157087" y="20883"/>
                  <a:pt x="1157087" y="46644"/>
                </a:cubicBezTo>
                <a:lnTo>
                  <a:pt x="1157087" y="1000821"/>
                </a:lnTo>
                <a:cubicBezTo>
                  <a:pt x="1157087" y="1026582"/>
                  <a:pt x="1136204" y="1047465"/>
                  <a:pt x="1110443" y="1047465"/>
                </a:cubicBezTo>
                <a:lnTo>
                  <a:pt x="46644" y="1047465"/>
                </a:lnTo>
                <a:cubicBezTo>
                  <a:pt x="20883" y="1047465"/>
                  <a:pt x="0" y="1026582"/>
                  <a:pt x="0" y="1000821"/>
                </a:cubicBezTo>
                <a:lnTo>
                  <a:pt x="0" y="46644"/>
                </a:lnTo>
                <a:cubicBezTo>
                  <a:pt x="0" y="20883"/>
                  <a:pt x="20883" y="0"/>
                  <a:pt x="466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/>
              <a:t>Picture</a:t>
            </a:r>
            <a:endParaRPr lang="fr-CA"/>
          </a:p>
          <a:p>
            <a:endParaRPr lang="fr-CA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6510538" y="1926094"/>
            <a:ext cx="1157087" cy="1047465"/>
          </a:xfrm>
          <a:custGeom>
            <a:avLst/>
            <a:gdLst>
              <a:gd name="connsiteX0" fmla="*/ 46644 w 1157087"/>
              <a:gd name="connsiteY0" fmla="*/ 0 h 1047465"/>
              <a:gd name="connsiteX1" fmla="*/ 1110443 w 1157087"/>
              <a:gd name="connsiteY1" fmla="*/ 0 h 1047465"/>
              <a:gd name="connsiteX2" fmla="*/ 1157087 w 1157087"/>
              <a:gd name="connsiteY2" fmla="*/ 46644 h 1047465"/>
              <a:gd name="connsiteX3" fmla="*/ 1157087 w 1157087"/>
              <a:gd name="connsiteY3" fmla="*/ 1000821 h 1047465"/>
              <a:gd name="connsiteX4" fmla="*/ 1110443 w 1157087"/>
              <a:gd name="connsiteY4" fmla="*/ 1047465 h 1047465"/>
              <a:gd name="connsiteX5" fmla="*/ 46644 w 1157087"/>
              <a:gd name="connsiteY5" fmla="*/ 1047465 h 1047465"/>
              <a:gd name="connsiteX6" fmla="*/ 0 w 1157087"/>
              <a:gd name="connsiteY6" fmla="*/ 1000821 h 1047465"/>
              <a:gd name="connsiteX7" fmla="*/ 0 w 1157087"/>
              <a:gd name="connsiteY7" fmla="*/ 46644 h 1047465"/>
              <a:gd name="connsiteX8" fmla="*/ 46644 w 1157087"/>
              <a:gd name="connsiteY8" fmla="*/ 0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087" h="1047465">
                <a:moveTo>
                  <a:pt x="46644" y="0"/>
                </a:moveTo>
                <a:lnTo>
                  <a:pt x="1110443" y="0"/>
                </a:lnTo>
                <a:cubicBezTo>
                  <a:pt x="1136204" y="0"/>
                  <a:pt x="1157087" y="20883"/>
                  <a:pt x="1157087" y="46644"/>
                </a:cubicBezTo>
                <a:lnTo>
                  <a:pt x="1157087" y="1000821"/>
                </a:lnTo>
                <a:cubicBezTo>
                  <a:pt x="1157087" y="1026582"/>
                  <a:pt x="1136204" y="1047465"/>
                  <a:pt x="1110443" y="1047465"/>
                </a:cubicBezTo>
                <a:lnTo>
                  <a:pt x="46644" y="1047465"/>
                </a:lnTo>
                <a:cubicBezTo>
                  <a:pt x="20883" y="1047465"/>
                  <a:pt x="0" y="1026582"/>
                  <a:pt x="0" y="1000821"/>
                </a:cubicBezTo>
                <a:lnTo>
                  <a:pt x="0" y="46644"/>
                </a:lnTo>
                <a:cubicBezTo>
                  <a:pt x="0" y="20883"/>
                  <a:pt x="20883" y="0"/>
                  <a:pt x="466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/>
              <a:t>Picture</a:t>
            </a:r>
            <a:endParaRPr lang="fr-CA"/>
          </a:p>
          <a:p>
            <a:endParaRPr lang="fr-CA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6510538" y="3439715"/>
            <a:ext cx="1157087" cy="1047465"/>
          </a:xfrm>
          <a:custGeom>
            <a:avLst/>
            <a:gdLst>
              <a:gd name="connsiteX0" fmla="*/ 46644 w 1157087"/>
              <a:gd name="connsiteY0" fmla="*/ 0 h 1047465"/>
              <a:gd name="connsiteX1" fmla="*/ 1110443 w 1157087"/>
              <a:gd name="connsiteY1" fmla="*/ 0 h 1047465"/>
              <a:gd name="connsiteX2" fmla="*/ 1157087 w 1157087"/>
              <a:gd name="connsiteY2" fmla="*/ 46644 h 1047465"/>
              <a:gd name="connsiteX3" fmla="*/ 1157087 w 1157087"/>
              <a:gd name="connsiteY3" fmla="*/ 1000821 h 1047465"/>
              <a:gd name="connsiteX4" fmla="*/ 1110443 w 1157087"/>
              <a:gd name="connsiteY4" fmla="*/ 1047465 h 1047465"/>
              <a:gd name="connsiteX5" fmla="*/ 46644 w 1157087"/>
              <a:gd name="connsiteY5" fmla="*/ 1047465 h 1047465"/>
              <a:gd name="connsiteX6" fmla="*/ 0 w 1157087"/>
              <a:gd name="connsiteY6" fmla="*/ 1000821 h 1047465"/>
              <a:gd name="connsiteX7" fmla="*/ 0 w 1157087"/>
              <a:gd name="connsiteY7" fmla="*/ 46644 h 1047465"/>
              <a:gd name="connsiteX8" fmla="*/ 46644 w 1157087"/>
              <a:gd name="connsiteY8" fmla="*/ 0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087" h="1047465">
                <a:moveTo>
                  <a:pt x="46644" y="0"/>
                </a:moveTo>
                <a:lnTo>
                  <a:pt x="1110443" y="0"/>
                </a:lnTo>
                <a:cubicBezTo>
                  <a:pt x="1136204" y="0"/>
                  <a:pt x="1157087" y="20883"/>
                  <a:pt x="1157087" y="46644"/>
                </a:cubicBezTo>
                <a:lnTo>
                  <a:pt x="1157087" y="1000821"/>
                </a:lnTo>
                <a:cubicBezTo>
                  <a:pt x="1157087" y="1026582"/>
                  <a:pt x="1136204" y="1047465"/>
                  <a:pt x="1110443" y="1047465"/>
                </a:cubicBezTo>
                <a:lnTo>
                  <a:pt x="46644" y="1047465"/>
                </a:lnTo>
                <a:cubicBezTo>
                  <a:pt x="20883" y="1047465"/>
                  <a:pt x="0" y="1026582"/>
                  <a:pt x="0" y="1000821"/>
                </a:cubicBezTo>
                <a:lnTo>
                  <a:pt x="0" y="46644"/>
                </a:lnTo>
                <a:cubicBezTo>
                  <a:pt x="0" y="20883"/>
                  <a:pt x="20883" y="0"/>
                  <a:pt x="466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/>
              <a:t>Picture</a:t>
            </a:r>
            <a:endParaRPr lang="fr-CA"/>
          </a:p>
          <a:p>
            <a:endParaRPr lang="fr-CA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6510538" y="4937104"/>
            <a:ext cx="1157087" cy="1047465"/>
          </a:xfrm>
          <a:custGeom>
            <a:avLst/>
            <a:gdLst>
              <a:gd name="connsiteX0" fmla="*/ 46644 w 1157087"/>
              <a:gd name="connsiteY0" fmla="*/ 0 h 1047465"/>
              <a:gd name="connsiteX1" fmla="*/ 1110443 w 1157087"/>
              <a:gd name="connsiteY1" fmla="*/ 0 h 1047465"/>
              <a:gd name="connsiteX2" fmla="*/ 1157087 w 1157087"/>
              <a:gd name="connsiteY2" fmla="*/ 46644 h 1047465"/>
              <a:gd name="connsiteX3" fmla="*/ 1157087 w 1157087"/>
              <a:gd name="connsiteY3" fmla="*/ 1000821 h 1047465"/>
              <a:gd name="connsiteX4" fmla="*/ 1110443 w 1157087"/>
              <a:gd name="connsiteY4" fmla="*/ 1047465 h 1047465"/>
              <a:gd name="connsiteX5" fmla="*/ 46644 w 1157087"/>
              <a:gd name="connsiteY5" fmla="*/ 1047465 h 1047465"/>
              <a:gd name="connsiteX6" fmla="*/ 0 w 1157087"/>
              <a:gd name="connsiteY6" fmla="*/ 1000821 h 1047465"/>
              <a:gd name="connsiteX7" fmla="*/ 0 w 1157087"/>
              <a:gd name="connsiteY7" fmla="*/ 46644 h 1047465"/>
              <a:gd name="connsiteX8" fmla="*/ 46644 w 1157087"/>
              <a:gd name="connsiteY8" fmla="*/ 0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087" h="1047465">
                <a:moveTo>
                  <a:pt x="46644" y="0"/>
                </a:moveTo>
                <a:lnTo>
                  <a:pt x="1110443" y="0"/>
                </a:lnTo>
                <a:cubicBezTo>
                  <a:pt x="1136204" y="0"/>
                  <a:pt x="1157087" y="20883"/>
                  <a:pt x="1157087" y="46644"/>
                </a:cubicBezTo>
                <a:lnTo>
                  <a:pt x="1157087" y="1000821"/>
                </a:lnTo>
                <a:cubicBezTo>
                  <a:pt x="1157087" y="1026582"/>
                  <a:pt x="1136204" y="1047465"/>
                  <a:pt x="1110443" y="1047465"/>
                </a:cubicBezTo>
                <a:lnTo>
                  <a:pt x="46644" y="1047465"/>
                </a:lnTo>
                <a:cubicBezTo>
                  <a:pt x="20883" y="1047465"/>
                  <a:pt x="0" y="1026582"/>
                  <a:pt x="0" y="1000821"/>
                </a:cubicBezTo>
                <a:lnTo>
                  <a:pt x="0" y="46644"/>
                </a:lnTo>
                <a:cubicBezTo>
                  <a:pt x="0" y="20883"/>
                  <a:pt x="20883" y="0"/>
                  <a:pt x="466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/>
              <a:t>Picture</a:t>
            </a:r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9533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27996" y="0"/>
            <a:ext cx="40640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0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0485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3364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46243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69122" y="2018341"/>
            <a:ext cx="2422394" cy="2349381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1734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60155-8354-41EF-AA64-E9C9C02B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176FB-C2E5-4686-A401-997046B7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816CE-C777-4C41-A7FF-F23FC67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56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0952" y="695402"/>
            <a:ext cx="4210050" cy="5437769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81652" y="695402"/>
            <a:ext cx="2266950" cy="543777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69252" y="4352762"/>
            <a:ext cx="4210050" cy="1780409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369252" y="695401"/>
            <a:ext cx="4210050" cy="3536591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982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0952" y="695402"/>
            <a:ext cx="4210050" cy="5437769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81652" y="3649422"/>
            <a:ext cx="4141518" cy="2483749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81652" y="695402"/>
            <a:ext cx="6597650" cy="28321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43820" y="3649422"/>
            <a:ext cx="2335482" cy="2483749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2765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9801" y="695402"/>
            <a:ext cx="4210050" cy="243205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21657" y="3260648"/>
            <a:ext cx="3090361" cy="2872524"/>
          </a:xfrm>
        </p:spPr>
        <p:txBody>
          <a:bodyPr/>
          <a:lstStyle/>
          <a:p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70501" y="695402"/>
            <a:ext cx="6597650" cy="243205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32669" y="4817326"/>
            <a:ext cx="2335482" cy="1315845"/>
          </a:xfrm>
        </p:spPr>
        <p:txBody>
          <a:bodyPr/>
          <a:lstStyle/>
          <a:p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9801" y="3260648"/>
            <a:ext cx="2872833" cy="2872524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232669" y="3260647"/>
            <a:ext cx="2335482" cy="1434015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33285" y="3260647"/>
            <a:ext cx="2267721" cy="2872524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4997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67405" y="642938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466952" y="3692106"/>
            <a:ext cx="2600325" cy="2522956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344229" y="642258"/>
            <a:ext cx="4180113" cy="557348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5096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42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64201" y="0"/>
            <a:ext cx="23241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2269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27800" y="0"/>
            <a:ext cx="56642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03700" y="0"/>
            <a:ext cx="232410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296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2536166"/>
            <a:ext cx="5664200" cy="4321834"/>
          </a:xfrm>
        </p:spPr>
        <p:txBody>
          <a:bodyPr/>
          <a:lstStyle/>
          <a:p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64201" cy="2536166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5014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544105" cy="6858000"/>
          </a:xfrm>
          <a:custGeom>
            <a:avLst/>
            <a:gdLst>
              <a:gd name="connsiteX0" fmla="*/ 0 w 7544105"/>
              <a:gd name="connsiteY0" fmla="*/ 5381285 h 6858000"/>
              <a:gd name="connsiteX1" fmla="*/ 84169 w 7544105"/>
              <a:gd name="connsiteY1" fmla="*/ 5510894 h 6858000"/>
              <a:gd name="connsiteX2" fmla="*/ 828372 w 7544105"/>
              <a:gd name="connsiteY2" fmla="*/ 6656866 h 6858000"/>
              <a:gd name="connsiteX3" fmla="*/ 958990 w 7544105"/>
              <a:gd name="connsiteY3" fmla="*/ 6858000 h 6858000"/>
              <a:gd name="connsiteX4" fmla="*/ 481152 w 7544105"/>
              <a:gd name="connsiteY4" fmla="*/ 6858000 h 6858000"/>
              <a:gd name="connsiteX5" fmla="*/ 379236 w 7544105"/>
              <a:gd name="connsiteY5" fmla="*/ 6701063 h 6858000"/>
              <a:gd name="connsiteX6" fmla="*/ 98327 w 7544105"/>
              <a:gd name="connsiteY6" fmla="*/ 6268501 h 6858000"/>
              <a:gd name="connsiteX7" fmla="*/ 0 w 7544105"/>
              <a:gd name="connsiteY7" fmla="*/ 6117091 h 6858000"/>
              <a:gd name="connsiteX8" fmla="*/ 6086514 w 7544105"/>
              <a:gd name="connsiteY8" fmla="*/ 4734672 h 6858000"/>
              <a:gd name="connsiteX9" fmla="*/ 6128102 w 7544105"/>
              <a:gd name="connsiteY9" fmla="*/ 4735202 h 6858000"/>
              <a:gd name="connsiteX10" fmla="*/ 6196819 w 7544105"/>
              <a:gd name="connsiteY10" fmla="*/ 4783353 h 6858000"/>
              <a:gd name="connsiteX11" fmla="*/ 7495568 w 7544105"/>
              <a:gd name="connsiteY11" fmla="*/ 6783258 h 6858000"/>
              <a:gd name="connsiteX12" fmla="*/ 7544105 w 7544105"/>
              <a:gd name="connsiteY12" fmla="*/ 6858000 h 6858000"/>
              <a:gd name="connsiteX13" fmla="*/ 7137160 w 7544105"/>
              <a:gd name="connsiteY13" fmla="*/ 6858000 h 6858000"/>
              <a:gd name="connsiteX14" fmla="*/ 7113067 w 7544105"/>
              <a:gd name="connsiteY14" fmla="*/ 6820899 h 6858000"/>
              <a:gd name="connsiteX15" fmla="*/ 5910582 w 7544105"/>
              <a:gd name="connsiteY15" fmla="*/ 4969237 h 6858000"/>
              <a:gd name="connsiteX16" fmla="*/ 5942494 w 7544105"/>
              <a:gd name="connsiteY16" fmla="*/ 4818194 h 6858000"/>
              <a:gd name="connsiteX17" fmla="*/ 6045855 w 7544105"/>
              <a:gd name="connsiteY17" fmla="*/ 4751071 h 6858000"/>
              <a:gd name="connsiteX18" fmla="*/ 6086514 w 7544105"/>
              <a:gd name="connsiteY18" fmla="*/ 4734672 h 6858000"/>
              <a:gd name="connsiteX19" fmla="*/ 0 w 7544105"/>
              <a:gd name="connsiteY19" fmla="*/ 2680537 h 6858000"/>
              <a:gd name="connsiteX20" fmla="*/ 119123 w 7544105"/>
              <a:gd name="connsiteY20" fmla="*/ 2863971 h 6858000"/>
              <a:gd name="connsiteX21" fmla="*/ 2606512 w 7544105"/>
              <a:gd name="connsiteY21" fmla="*/ 6694214 h 6858000"/>
              <a:gd name="connsiteX22" fmla="*/ 2712876 w 7544105"/>
              <a:gd name="connsiteY22" fmla="*/ 6858000 h 6858000"/>
              <a:gd name="connsiteX23" fmla="*/ 1610486 w 7544105"/>
              <a:gd name="connsiteY23" fmla="*/ 6858000 h 6858000"/>
              <a:gd name="connsiteX24" fmla="*/ 1566251 w 7544105"/>
              <a:gd name="connsiteY24" fmla="*/ 6789883 h 6858000"/>
              <a:gd name="connsiteX25" fmla="*/ 128620 w 7544105"/>
              <a:gd name="connsiteY25" fmla="*/ 4576126 h 6858000"/>
              <a:gd name="connsiteX26" fmla="*/ 0 w 7544105"/>
              <a:gd name="connsiteY26" fmla="*/ 4378069 h 6858000"/>
              <a:gd name="connsiteX27" fmla="*/ 798653 w 7544105"/>
              <a:gd name="connsiteY27" fmla="*/ 1737718 h 6858000"/>
              <a:gd name="connsiteX28" fmla="*/ 843240 w 7544105"/>
              <a:gd name="connsiteY28" fmla="*/ 1742734 h 6858000"/>
              <a:gd name="connsiteX29" fmla="*/ 991686 w 7544105"/>
              <a:gd name="connsiteY29" fmla="*/ 1846765 h 6858000"/>
              <a:gd name="connsiteX30" fmla="*/ 4239678 w 7544105"/>
              <a:gd name="connsiteY30" fmla="*/ 6848223 h 6858000"/>
              <a:gd name="connsiteX31" fmla="*/ 4246027 w 7544105"/>
              <a:gd name="connsiteY31" fmla="*/ 6858000 h 6858000"/>
              <a:gd name="connsiteX32" fmla="*/ 3366891 w 7544105"/>
              <a:gd name="connsiteY32" fmla="*/ 6858000 h 6858000"/>
              <a:gd name="connsiteX33" fmla="*/ 3272012 w 7544105"/>
              <a:gd name="connsiteY33" fmla="*/ 6711898 h 6858000"/>
              <a:gd name="connsiteX34" fmla="*/ 373341 w 7544105"/>
              <a:gd name="connsiteY34" fmla="*/ 2248329 h 6858000"/>
              <a:gd name="connsiteX35" fmla="*/ 442274 w 7544105"/>
              <a:gd name="connsiteY35" fmla="*/ 1922033 h 6858000"/>
              <a:gd name="connsiteX36" fmla="*/ 665570 w 7544105"/>
              <a:gd name="connsiteY36" fmla="*/ 1777023 h 6858000"/>
              <a:gd name="connsiteX37" fmla="*/ 798653 w 7544105"/>
              <a:gd name="connsiteY37" fmla="*/ 1737718 h 6858000"/>
              <a:gd name="connsiteX38" fmla="*/ 365665 w 7544105"/>
              <a:gd name="connsiteY38" fmla="*/ 0 h 6858000"/>
              <a:gd name="connsiteX39" fmla="*/ 2132578 w 7544105"/>
              <a:gd name="connsiteY39" fmla="*/ 0 h 6858000"/>
              <a:gd name="connsiteX40" fmla="*/ 2228965 w 7544105"/>
              <a:gd name="connsiteY40" fmla="*/ 148422 h 6858000"/>
              <a:gd name="connsiteX41" fmla="*/ 6531556 w 7544105"/>
              <a:gd name="connsiteY41" fmla="*/ 6773832 h 6858000"/>
              <a:gd name="connsiteX42" fmla="*/ 6586216 w 7544105"/>
              <a:gd name="connsiteY42" fmla="*/ 6858000 h 6858000"/>
              <a:gd name="connsiteX43" fmla="*/ 4819302 w 7544105"/>
              <a:gd name="connsiteY43" fmla="*/ 6858000 h 6858000"/>
              <a:gd name="connsiteX44" fmla="*/ 4809957 w 7544105"/>
              <a:gd name="connsiteY44" fmla="*/ 6843609 h 6858000"/>
              <a:gd name="connsiteX45" fmla="*/ 513913 w 7544105"/>
              <a:gd name="connsiteY45" fmla="*/ 228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544105" h="6858000">
                <a:moveTo>
                  <a:pt x="0" y="5381285"/>
                </a:moveTo>
                <a:lnTo>
                  <a:pt x="84169" y="5510894"/>
                </a:lnTo>
                <a:cubicBezTo>
                  <a:pt x="279370" y="5811477"/>
                  <a:pt x="523371" y="6187205"/>
                  <a:pt x="828372" y="6656866"/>
                </a:cubicBezTo>
                <a:lnTo>
                  <a:pt x="958990" y="6858000"/>
                </a:lnTo>
                <a:lnTo>
                  <a:pt x="481152" y="6858000"/>
                </a:lnTo>
                <a:lnTo>
                  <a:pt x="379236" y="6701063"/>
                </a:lnTo>
                <a:cubicBezTo>
                  <a:pt x="292842" y="6568028"/>
                  <a:pt x="199397" y="6424136"/>
                  <a:pt x="98327" y="6268501"/>
                </a:cubicBezTo>
                <a:lnTo>
                  <a:pt x="0" y="6117091"/>
                </a:lnTo>
                <a:close/>
                <a:moveTo>
                  <a:pt x="6086514" y="4734672"/>
                </a:moveTo>
                <a:cubicBezTo>
                  <a:pt x="6100462" y="4732078"/>
                  <a:pt x="6114564" y="4732306"/>
                  <a:pt x="6128102" y="4735202"/>
                </a:cubicBezTo>
                <a:cubicBezTo>
                  <a:pt x="6155175" y="4740990"/>
                  <a:pt x="6179996" y="4757447"/>
                  <a:pt x="6196819" y="4783353"/>
                </a:cubicBezTo>
                <a:cubicBezTo>
                  <a:pt x="6196819" y="4783353"/>
                  <a:pt x="6196819" y="4783353"/>
                  <a:pt x="7495568" y="6783258"/>
                </a:cubicBezTo>
                <a:lnTo>
                  <a:pt x="7544105" y="6858000"/>
                </a:lnTo>
                <a:lnTo>
                  <a:pt x="7137160" y="6858000"/>
                </a:lnTo>
                <a:lnTo>
                  <a:pt x="7113067" y="6820899"/>
                </a:lnTo>
                <a:cubicBezTo>
                  <a:pt x="6818761" y="6367706"/>
                  <a:pt x="6428387" y="5766580"/>
                  <a:pt x="5910582" y="4969237"/>
                </a:cubicBezTo>
                <a:cubicBezTo>
                  <a:pt x="5876939" y="4917431"/>
                  <a:pt x="5890812" y="4851757"/>
                  <a:pt x="5942494" y="4818194"/>
                </a:cubicBezTo>
                <a:lnTo>
                  <a:pt x="6045855" y="4751071"/>
                </a:lnTo>
                <a:cubicBezTo>
                  <a:pt x="6058774" y="4742681"/>
                  <a:pt x="6072567" y="4737266"/>
                  <a:pt x="6086514" y="4734672"/>
                </a:cubicBezTo>
                <a:close/>
                <a:moveTo>
                  <a:pt x="0" y="2680537"/>
                </a:moveTo>
                <a:lnTo>
                  <a:pt x="119123" y="2863971"/>
                </a:lnTo>
                <a:cubicBezTo>
                  <a:pt x="705043" y="3766208"/>
                  <a:pt x="1507498" y="5001880"/>
                  <a:pt x="2606512" y="6694214"/>
                </a:cubicBezTo>
                <a:lnTo>
                  <a:pt x="2712876" y="6858000"/>
                </a:lnTo>
                <a:lnTo>
                  <a:pt x="1610486" y="6858000"/>
                </a:lnTo>
                <a:lnTo>
                  <a:pt x="1566251" y="6789883"/>
                </a:lnTo>
                <a:cubicBezTo>
                  <a:pt x="1173990" y="6185855"/>
                  <a:pt x="700400" y="5456591"/>
                  <a:pt x="128620" y="4576126"/>
                </a:cubicBezTo>
                <a:lnTo>
                  <a:pt x="0" y="4378069"/>
                </a:lnTo>
                <a:close/>
                <a:moveTo>
                  <a:pt x="798653" y="1737718"/>
                </a:moveTo>
                <a:cubicBezTo>
                  <a:pt x="813691" y="1737921"/>
                  <a:pt x="828617" y="1739607"/>
                  <a:pt x="843240" y="1742734"/>
                </a:cubicBezTo>
                <a:cubicBezTo>
                  <a:pt x="901732" y="1755245"/>
                  <a:pt x="955346" y="1790806"/>
                  <a:pt x="991686" y="1846765"/>
                </a:cubicBezTo>
                <a:cubicBezTo>
                  <a:pt x="991686" y="1846765"/>
                  <a:pt x="991686" y="1846765"/>
                  <a:pt x="4239678" y="6848223"/>
                </a:cubicBezTo>
                <a:lnTo>
                  <a:pt x="4246027" y="6858000"/>
                </a:lnTo>
                <a:lnTo>
                  <a:pt x="3366891" y="6858000"/>
                </a:lnTo>
                <a:lnTo>
                  <a:pt x="3272012" y="6711898"/>
                </a:lnTo>
                <a:cubicBezTo>
                  <a:pt x="2608767" y="5690583"/>
                  <a:pt x="1678400" y="4257943"/>
                  <a:pt x="373341" y="2248329"/>
                </a:cubicBezTo>
                <a:cubicBezTo>
                  <a:pt x="300658" y="2136407"/>
                  <a:pt x="330624" y="1994539"/>
                  <a:pt x="442274" y="1922033"/>
                </a:cubicBezTo>
                <a:lnTo>
                  <a:pt x="665570" y="1777023"/>
                </a:lnTo>
                <a:cubicBezTo>
                  <a:pt x="707435" y="1749835"/>
                  <a:pt x="753542" y="1737107"/>
                  <a:pt x="798653" y="1737718"/>
                </a:cubicBezTo>
                <a:close/>
                <a:moveTo>
                  <a:pt x="365665" y="0"/>
                </a:moveTo>
                <a:lnTo>
                  <a:pt x="2132578" y="0"/>
                </a:lnTo>
                <a:lnTo>
                  <a:pt x="2228965" y="148422"/>
                </a:lnTo>
                <a:cubicBezTo>
                  <a:pt x="3223316" y="1679589"/>
                  <a:pt x="4606762" y="3809909"/>
                  <a:pt x="6531556" y="6773832"/>
                </a:cubicBezTo>
                <a:lnTo>
                  <a:pt x="6586216" y="6858000"/>
                </a:lnTo>
                <a:lnTo>
                  <a:pt x="4819302" y="6858000"/>
                </a:lnTo>
                <a:lnTo>
                  <a:pt x="4809957" y="6843609"/>
                </a:lnTo>
                <a:cubicBezTo>
                  <a:pt x="3795062" y="5280809"/>
                  <a:pt x="2408435" y="3145590"/>
                  <a:pt x="513913" y="2282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23443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46400" y="0"/>
            <a:ext cx="7545600" cy="6858000"/>
          </a:xfrm>
          <a:custGeom>
            <a:avLst/>
            <a:gdLst>
              <a:gd name="connsiteX0" fmla="*/ 7545600 w 7545600"/>
              <a:gd name="connsiteY0" fmla="*/ 5381285 h 6858000"/>
              <a:gd name="connsiteX1" fmla="*/ 7545600 w 7545600"/>
              <a:gd name="connsiteY1" fmla="*/ 6117091 h 6858000"/>
              <a:gd name="connsiteX2" fmla="*/ 7447254 w 7545600"/>
              <a:gd name="connsiteY2" fmla="*/ 6268501 h 6858000"/>
              <a:gd name="connsiteX3" fmla="*/ 7166289 w 7545600"/>
              <a:gd name="connsiteY3" fmla="*/ 6701063 h 6858000"/>
              <a:gd name="connsiteX4" fmla="*/ 7064353 w 7545600"/>
              <a:gd name="connsiteY4" fmla="*/ 6858000 h 6858000"/>
              <a:gd name="connsiteX5" fmla="*/ 6586420 w 7545600"/>
              <a:gd name="connsiteY5" fmla="*/ 6858000 h 6858000"/>
              <a:gd name="connsiteX6" fmla="*/ 6717064 w 7545600"/>
              <a:gd name="connsiteY6" fmla="*/ 6656866 h 6858000"/>
              <a:gd name="connsiteX7" fmla="*/ 7461414 w 7545600"/>
              <a:gd name="connsiteY7" fmla="*/ 5510894 h 6858000"/>
              <a:gd name="connsiteX8" fmla="*/ 1457880 w 7545600"/>
              <a:gd name="connsiteY8" fmla="*/ 4734672 h 6858000"/>
              <a:gd name="connsiteX9" fmla="*/ 1498547 w 7545600"/>
              <a:gd name="connsiteY9" fmla="*/ 4751071 h 6858000"/>
              <a:gd name="connsiteX10" fmla="*/ 1601929 w 7545600"/>
              <a:gd name="connsiteY10" fmla="*/ 4818194 h 6858000"/>
              <a:gd name="connsiteX11" fmla="*/ 1633847 w 7545600"/>
              <a:gd name="connsiteY11" fmla="*/ 4969237 h 6858000"/>
              <a:gd name="connsiteX12" fmla="*/ 431124 w 7545600"/>
              <a:gd name="connsiteY12" fmla="*/ 6820899 h 6858000"/>
              <a:gd name="connsiteX13" fmla="*/ 407026 w 7545600"/>
              <a:gd name="connsiteY13" fmla="*/ 6858000 h 6858000"/>
              <a:gd name="connsiteX14" fmla="*/ 0 w 7545600"/>
              <a:gd name="connsiteY14" fmla="*/ 6858000 h 6858000"/>
              <a:gd name="connsiteX15" fmla="*/ 48547 w 7545600"/>
              <a:gd name="connsiteY15" fmla="*/ 6783258 h 6858000"/>
              <a:gd name="connsiteX16" fmla="*/ 1347553 w 7545600"/>
              <a:gd name="connsiteY16" fmla="*/ 4783353 h 6858000"/>
              <a:gd name="connsiteX17" fmla="*/ 1416284 w 7545600"/>
              <a:gd name="connsiteY17" fmla="*/ 4735202 h 6858000"/>
              <a:gd name="connsiteX18" fmla="*/ 1457880 w 7545600"/>
              <a:gd name="connsiteY18" fmla="*/ 4734672 h 6858000"/>
              <a:gd name="connsiteX19" fmla="*/ 7545600 w 7545600"/>
              <a:gd name="connsiteY19" fmla="*/ 2680537 h 6858000"/>
              <a:gd name="connsiteX20" fmla="*/ 7545600 w 7545600"/>
              <a:gd name="connsiteY20" fmla="*/ 4378069 h 6858000"/>
              <a:gd name="connsiteX21" fmla="*/ 7416955 w 7545600"/>
              <a:gd name="connsiteY21" fmla="*/ 4576126 h 6858000"/>
              <a:gd name="connsiteX22" fmla="*/ 5979039 w 7545600"/>
              <a:gd name="connsiteY22" fmla="*/ 6789883 h 6858000"/>
              <a:gd name="connsiteX23" fmla="*/ 5934795 w 7545600"/>
              <a:gd name="connsiteY23" fmla="*/ 6858000 h 6858000"/>
              <a:gd name="connsiteX24" fmla="*/ 4832186 w 7545600"/>
              <a:gd name="connsiteY24" fmla="*/ 6858000 h 6858000"/>
              <a:gd name="connsiteX25" fmla="*/ 4938572 w 7545600"/>
              <a:gd name="connsiteY25" fmla="*/ 6694214 h 6858000"/>
              <a:gd name="connsiteX26" fmla="*/ 7426453 w 7545600"/>
              <a:gd name="connsiteY26" fmla="*/ 2863971 h 6858000"/>
              <a:gd name="connsiteX27" fmla="*/ 6746789 w 7545600"/>
              <a:gd name="connsiteY27" fmla="*/ 1737718 h 6858000"/>
              <a:gd name="connsiteX28" fmla="*/ 6879898 w 7545600"/>
              <a:gd name="connsiteY28" fmla="*/ 1777023 h 6858000"/>
              <a:gd name="connsiteX29" fmla="*/ 7103238 w 7545600"/>
              <a:gd name="connsiteY29" fmla="*/ 1922033 h 6858000"/>
              <a:gd name="connsiteX30" fmla="*/ 7172185 w 7545600"/>
              <a:gd name="connsiteY30" fmla="*/ 2248329 h 6858000"/>
              <a:gd name="connsiteX31" fmla="*/ 4272940 w 7545600"/>
              <a:gd name="connsiteY31" fmla="*/ 6711898 h 6858000"/>
              <a:gd name="connsiteX32" fmla="*/ 4178042 w 7545600"/>
              <a:gd name="connsiteY32" fmla="*/ 6858000 h 6858000"/>
              <a:gd name="connsiteX33" fmla="*/ 3298732 w 7545600"/>
              <a:gd name="connsiteY33" fmla="*/ 6858000 h 6858000"/>
              <a:gd name="connsiteX34" fmla="*/ 3305082 w 7545600"/>
              <a:gd name="connsiteY34" fmla="*/ 6848223 h 6858000"/>
              <a:gd name="connsiteX35" fmla="*/ 6553718 w 7545600"/>
              <a:gd name="connsiteY35" fmla="*/ 1846765 h 6858000"/>
              <a:gd name="connsiteX36" fmla="*/ 6702193 w 7545600"/>
              <a:gd name="connsiteY36" fmla="*/ 1742734 h 6858000"/>
              <a:gd name="connsiteX37" fmla="*/ 6746789 w 7545600"/>
              <a:gd name="connsiteY37" fmla="*/ 1737718 h 6858000"/>
              <a:gd name="connsiteX38" fmla="*/ 5412600 w 7545600"/>
              <a:gd name="connsiteY38" fmla="*/ 0 h 6858000"/>
              <a:gd name="connsiteX39" fmla="*/ 7179863 w 7545600"/>
              <a:gd name="connsiteY39" fmla="*/ 0 h 6858000"/>
              <a:gd name="connsiteX40" fmla="*/ 7031585 w 7545600"/>
              <a:gd name="connsiteY40" fmla="*/ 228282 h 6858000"/>
              <a:gd name="connsiteX41" fmla="*/ 2734690 w 7545600"/>
              <a:gd name="connsiteY41" fmla="*/ 6843609 h 6858000"/>
              <a:gd name="connsiteX42" fmla="*/ 2725343 w 7545600"/>
              <a:gd name="connsiteY42" fmla="*/ 6858000 h 6858000"/>
              <a:gd name="connsiteX43" fmla="*/ 958079 w 7545600"/>
              <a:gd name="connsiteY43" fmla="*/ 6858000 h 6858000"/>
              <a:gd name="connsiteX44" fmla="*/ 1012750 w 7545600"/>
              <a:gd name="connsiteY44" fmla="*/ 6773832 h 6858000"/>
              <a:gd name="connsiteX45" fmla="*/ 5316193 w 7545600"/>
              <a:gd name="connsiteY45" fmla="*/ 1484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545600" h="6858000">
                <a:moveTo>
                  <a:pt x="7545600" y="5381285"/>
                </a:moveTo>
                <a:lnTo>
                  <a:pt x="7545600" y="6117091"/>
                </a:lnTo>
                <a:lnTo>
                  <a:pt x="7447254" y="6268501"/>
                </a:lnTo>
                <a:cubicBezTo>
                  <a:pt x="7346163" y="6424136"/>
                  <a:pt x="7252700" y="6568028"/>
                  <a:pt x="7166289" y="6701063"/>
                </a:cubicBezTo>
                <a:lnTo>
                  <a:pt x="7064353" y="6858000"/>
                </a:lnTo>
                <a:lnTo>
                  <a:pt x="6586420" y="6858000"/>
                </a:lnTo>
                <a:lnTo>
                  <a:pt x="6717064" y="6656866"/>
                </a:lnTo>
                <a:cubicBezTo>
                  <a:pt x="7022125" y="6187205"/>
                  <a:pt x="7266175" y="5811477"/>
                  <a:pt x="7461414" y="5510894"/>
                </a:cubicBezTo>
                <a:close/>
                <a:moveTo>
                  <a:pt x="1457880" y="4734672"/>
                </a:moveTo>
                <a:cubicBezTo>
                  <a:pt x="1471830" y="4737266"/>
                  <a:pt x="1485626" y="4742681"/>
                  <a:pt x="1498547" y="4751071"/>
                </a:cubicBezTo>
                <a:lnTo>
                  <a:pt x="1601929" y="4818194"/>
                </a:lnTo>
                <a:cubicBezTo>
                  <a:pt x="1653621" y="4851757"/>
                  <a:pt x="1667497" y="4917431"/>
                  <a:pt x="1633847" y="4969237"/>
                </a:cubicBezTo>
                <a:cubicBezTo>
                  <a:pt x="1115939" y="5766580"/>
                  <a:pt x="725488" y="6367706"/>
                  <a:pt x="431124" y="6820899"/>
                </a:cubicBezTo>
                <a:lnTo>
                  <a:pt x="407026" y="6858000"/>
                </a:lnTo>
                <a:lnTo>
                  <a:pt x="0" y="6858000"/>
                </a:lnTo>
                <a:lnTo>
                  <a:pt x="48547" y="6783258"/>
                </a:lnTo>
                <a:cubicBezTo>
                  <a:pt x="1347553" y="4783353"/>
                  <a:pt x="1347553" y="4783353"/>
                  <a:pt x="1347553" y="4783353"/>
                </a:cubicBezTo>
                <a:cubicBezTo>
                  <a:pt x="1364380" y="4757447"/>
                  <a:pt x="1389205" y="4740990"/>
                  <a:pt x="1416284" y="4735202"/>
                </a:cubicBezTo>
                <a:cubicBezTo>
                  <a:pt x="1429825" y="4732306"/>
                  <a:pt x="1443929" y="4732078"/>
                  <a:pt x="1457880" y="4734672"/>
                </a:cubicBezTo>
                <a:close/>
                <a:moveTo>
                  <a:pt x="7545600" y="2680537"/>
                </a:moveTo>
                <a:lnTo>
                  <a:pt x="7545600" y="4378069"/>
                </a:lnTo>
                <a:lnTo>
                  <a:pt x="7416955" y="4576126"/>
                </a:lnTo>
                <a:cubicBezTo>
                  <a:pt x="6845061" y="5456591"/>
                  <a:pt x="6371377" y="6185855"/>
                  <a:pt x="5979039" y="6789883"/>
                </a:cubicBezTo>
                <a:lnTo>
                  <a:pt x="5934795" y="6858000"/>
                </a:lnTo>
                <a:lnTo>
                  <a:pt x="4832186" y="6858000"/>
                </a:lnTo>
                <a:lnTo>
                  <a:pt x="4938572" y="6694214"/>
                </a:lnTo>
                <a:cubicBezTo>
                  <a:pt x="6037803" y="5001880"/>
                  <a:pt x="6840417" y="3766208"/>
                  <a:pt x="7426453" y="2863971"/>
                </a:cubicBezTo>
                <a:close/>
                <a:moveTo>
                  <a:pt x="6746789" y="1737718"/>
                </a:moveTo>
                <a:cubicBezTo>
                  <a:pt x="6791909" y="1737107"/>
                  <a:pt x="6838025" y="1749835"/>
                  <a:pt x="6879898" y="1777023"/>
                </a:cubicBezTo>
                <a:lnTo>
                  <a:pt x="7103238" y="1922033"/>
                </a:lnTo>
                <a:cubicBezTo>
                  <a:pt x="7214910" y="1994539"/>
                  <a:pt x="7244882" y="2136407"/>
                  <a:pt x="7172185" y="2248329"/>
                </a:cubicBezTo>
                <a:cubicBezTo>
                  <a:pt x="5866867" y="4257943"/>
                  <a:pt x="4936316" y="5690583"/>
                  <a:pt x="4272940" y="6711898"/>
                </a:cubicBezTo>
                <a:lnTo>
                  <a:pt x="4178042" y="6858000"/>
                </a:lnTo>
                <a:lnTo>
                  <a:pt x="3298732" y="6858000"/>
                </a:lnTo>
                <a:lnTo>
                  <a:pt x="3305082" y="6848223"/>
                </a:lnTo>
                <a:cubicBezTo>
                  <a:pt x="6553718" y="1846765"/>
                  <a:pt x="6553718" y="1846765"/>
                  <a:pt x="6553718" y="1846765"/>
                </a:cubicBezTo>
                <a:cubicBezTo>
                  <a:pt x="6590065" y="1790806"/>
                  <a:pt x="6643689" y="1755245"/>
                  <a:pt x="6702193" y="1742734"/>
                </a:cubicBezTo>
                <a:cubicBezTo>
                  <a:pt x="6716819" y="1739607"/>
                  <a:pt x="6731748" y="1737921"/>
                  <a:pt x="6746789" y="1737718"/>
                </a:cubicBezTo>
                <a:close/>
                <a:moveTo>
                  <a:pt x="5412600" y="0"/>
                </a:moveTo>
                <a:lnTo>
                  <a:pt x="7179863" y="0"/>
                </a:lnTo>
                <a:lnTo>
                  <a:pt x="7031585" y="228282"/>
                </a:lnTo>
                <a:cubicBezTo>
                  <a:pt x="5136688" y="3145590"/>
                  <a:pt x="3749786" y="5280809"/>
                  <a:pt x="2734690" y="6843609"/>
                </a:cubicBezTo>
                <a:lnTo>
                  <a:pt x="2725343" y="6858000"/>
                </a:lnTo>
                <a:lnTo>
                  <a:pt x="958079" y="6858000"/>
                </a:lnTo>
                <a:lnTo>
                  <a:pt x="1012750" y="6773832"/>
                </a:lnTo>
                <a:cubicBezTo>
                  <a:pt x="2937925" y="3809909"/>
                  <a:pt x="4321645" y="1679589"/>
                  <a:pt x="5316193" y="1484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125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5334000" y="0"/>
            <a:ext cx="6858000" cy="6858000"/>
          </a:xfrm>
          <a:custGeom>
            <a:avLst/>
            <a:gdLst>
              <a:gd name="connsiteX0" fmla="*/ 0 w 6858236"/>
              <a:gd name="connsiteY0" fmla="*/ 0 h 6858000"/>
              <a:gd name="connsiteX1" fmla="*/ 3846545 w 6858236"/>
              <a:gd name="connsiteY1" fmla="*/ 0 h 6858000"/>
              <a:gd name="connsiteX2" fmla="*/ 6858236 w 6858236"/>
              <a:gd name="connsiteY2" fmla="*/ 6858000 h 6858000"/>
              <a:gd name="connsiteX3" fmla="*/ 0 w 68582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236" h="6858000">
                <a:moveTo>
                  <a:pt x="0" y="0"/>
                </a:moveTo>
                <a:lnTo>
                  <a:pt x="3846545" y="0"/>
                </a:lnTo>
                <a:lnTo>
                  <a:pt x="685823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80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7E8F-BB44-4EC2-B014-9BC408BC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DA7C-C3A2-480F-950A-A54DDCF9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4E0F3-5E1F-4FA7-A582-E3D5DC16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6B718-623C-4F7C-BFA0-C93F7EBC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C7A8-A0F2-43F2-BDC3-DDD4F2AE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27A01-E608-489C-8047-14DCA0CB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260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847771" y="642937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847318" y="3428999"/>
            <a:ext cx="2600325" cy="278606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7658" y="642258"/>
            <a:ext cx="4180113" cy="2786742"/>
          </a:xfrm>
        </p:spPr>
        <p:txBody>
          <a:bodyPr/>
          <a:lstStyle/>
          <a:p>
            <a:endParaRPr lang="fr-CA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6752" y="3428659"/>
            <a:ext cx="4180113" cy="2786742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89944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847770" y="4357459"/>
            <a:ext cx="1709838" cy="1857599"/>
          </a:xfrm>
          <a:custGeom>
            <a:avLst/>
            <a:gdLst>
              <a:gd name="connsiteX0" fmla="*/ 0 w 1709838"/>
              <a:gd name="connsiteY0" fmla="*/ 0 h 1857599"/>
              <a:gd name="connsiteX1" fmla="*/ 1709838 w 1709838"/>
              <a:gd name="connsiteY1" fmla="*/ 0 h 1857599"/>
              <a:gd name="connsiteX2" fmla="*/ 1709838 w 1709838"/>
              <a:gd name="connsiteY2" fmla="*/ 1857599 h 1857599"/>
              <a:gd name="connsiteX3" fmla="*/ 0 w 1709838"/>
              <a:gd name="connsiteY3" fmla="*/ 1857599 h 18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838" h="1857599">
                <a:moveTo>
                  <a:pt x="0" y="0"/>
                </a:moveTo>
                <a:lnTo>
                  <a:pt x="1709838" y="0"/>
                </a:lnTo>
                <a:lnTo>
                  <a:pt x="1709838" y="1857599"/>
                </a:lnTo>
                <a:lnTo>
                  <a:pt x="0" y="1857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847770" y="2499857"/>
            <a:ext cx="1709838" cy="1857601"/>
          </a:xfrm>
          <a:custGeom>
            <a:avLst/>
            <a:gdLst>
              <a:gd name="connsiteX0" fmla="*/ 0 w 1709838"/>
              <a:gd name="connsiteY0" fmla="*/ 0 h 1857601"/>
              <a:gd name="connsiteX1" fmla="*/ 1709838 w 1709838"/>
              <a:gd name="connsiteY1" fmla="*/ 0 h 1857601"/>
              <a:gd name="connsiteX2" fmla="*/ 1709838 w 1709838"/>
              <a:gd name="connsiteY2" fmla="*/ 1857601 h 1857601"/>
              <a:gd name="connsiteX3" fmla="*/ 0 w 1709838"/>
              <a:gd name="connsiteY3" fmla="*/ 1857601 h 18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838" h="1857601">
                <a:moveTo>
                  <a:pt x="0" y="0"/>
                </a:moveTo>
                <a:lnTo>
                  <a:pt x="1709838" y="0"/>
                </a:lnTo>
                <a:lnTo>
                  <a:pt x="1709838" y="1857601"/>
                </a:lnTo>
                <a:lnTo>
                  <a:pt x="0" y="1857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47772" y="642256"/>
            <a:ext cx="1709838" cy="1857601"/>
          </a:xfrm>
          <a:custGeom>
            <a:avLst/>
            <a:gdLst>
              <a:gd name="connsiteX0" fmla="*/ 0 w 1709838"/>
              <a:gd name="connsiteY0" fmla="*/ 0 h 1857601"/>
              <a:gd name="connsiteX1" fmla="*/ 1709838 w 1709838"/>
              <a:gd name="connsiteY1" fmla="*/ 0 h 1857601"/>
              <a:gd name="connsiteX2" fmla="*/ 1709838 w 1709838"/>
              <a:gd name="connsiteY2" fmla="*/ 1857601 h 1857601"/>
              <a:gd name="connsiteX3" fmla="*/ 0 w 1709838"/>
              <a:gd name="connsiteY3" fmla="*/ 1857601 h 18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838" h="1857601">
                <a:moveTo>
                  <a:pt x="0" y="0"/>
                </a:moveTo>
                <a:lnTo>
                  <a:pt x="1709838" y="0"/>
                </a:lnTo>
                <a:lnTo>
                  <a:pt x="1709838" y="1857601"/>
                </a:lnTo>
                <a:lnTo>
                  <a:pt x="0" y="1857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7658" y="642257"/>
            <a:ext cx="4180113" cy="5572803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5226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31838" y="728663"/>
            <a:ext cx="4115933" cy="5400675"/>
          </a:xfrm>
        </p:spPr>
      </p:sp>
    </p:spTree>
    <p:extLst>
      <p:ext uri="{BB962C8B-B14F-4D97-AF65-F5344CB8AC3E}">
        <p14:creationId xmlns:p14="http://schemas.microsoft.com/office/powerpoint/2010/main" val="3592307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44230" y="728663"/>
            <a:ext cx="4115933" cy="5400675"/>
          </a:xfrm>
        </p:spPr>
      </p:sp>
    </p:spTree>
    <p:extLst>
      <p:ext uri="{BB962C8B-B14F-4D97-AF65-F5344CB8AC3E}">
        <p14:creationId xmlns:p14="http://schemas.microsoft.com/office/powerpoint/2010/main" val="1276083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1838" y="4432572"/>
            <a:ext cx="2270155" cy="1696766"/>
          </a:xfrm>
          <a:custGeom>
            <a:avLst/>
            <a:gdLst>
              <a:gd name="connsiteX0" fmla="*/ 0 w 3013223"/>
              <a:gd name="connsiteY0" fmla="*/ 0 h 1696766"/>
              <a:gd name="connsiteX1" fmla="*/ 3013223 w 3013223"/>
              <a:gd name="connsiteY1" fmla="*/ 0 h 1696766"/>
              <a:gd name="connsiteX2" fmla="*/ 3013223 w 3013223"/>
              <a:gd name="connsiteY2" fmla="*/ 1696766 h 1696766"/>
              <a:gd name="connsiteX3" fmla="*/ 0 w 3013223"/>
              <a:gd name="connsiteY3" fmla="*/ 1696766 h 169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223" h="1696766">
                <a:moveTo>
                  <a:pt x="0" y="0"/>
                </a:moveTo>
                <a:lnTo>
                  <a:pt x="3013223" y="0"/>
                </a:lnTo>
                <a:lnTo>
                  <a:pt x="3013223" y="1696766"/>
                </a:lnTo>
                <a:lnTo>
                  <a:pt x="0" y="16967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31837" y="2580617"/>
            <a:ext cx="2270155" cy="1696766"/>
          </a:xfrm>
          <a:custGeom>
            <a:avLst/>
            <a:gdLst>
              <a:gd name="connsiteX0" fmla="*/ 0 w 3013223"/>
              <a:gd name="connsiteY0" fmla="*/ 0 h 1696766"/>
              <a:gd name="connsiteX1" fmla="*/ 3013223 w 3013223"/>
              <a:gd name="connsiteY1" fmla="*/ 0 h 1696766"/>
              <a:gd name="connsiteX2" fmla="*/ 3013223 w 3013223"/>
              <a:gd name="connsiteY2" fmla="*/ 1696766 h 1696766"/>
              <a:gd name="connsiteX3" fmla="*/ 0 w 3013223"/>
              <a:gd name="connsiteY3" fmla="*/ 1696766 h 169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223" h="1696766">
                <a:moveTo>
                  <a:pt x="0" y="0"/>
                </a:moveTo>
                <a:lnTo>
                  <a:pt x="3013223" y="0"/>
                </a:lnTo>
                <a:lnTo>
                  <a:pt x="3013223" y="1696766"/>
                </a:lnTo>
                <a:lnTo>
                  <a:pt x="0" y="16967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31839" y="728663"/>
            <a:ext cx="2270155" cy="1696766"/>
          </a:xfrm>
          <a:custGeom>
            <a:avLst/>
            <a:gdLst>
              <a:gd name="connsiteX0" fmla="*/ 0 w 3013223"/>
              <a:gd name="connsiteY0" fmla="*/ 0 h 1696766"/>
              <a:gd name="connsiteX1" fmla="*/ 3013223 w 3013223"/>
              <a:gd name="connsiteY1" fmla="*/ 0 h 1696766"/>
              <a:gd name="connsiteX2" fmla="*/ 3013223 w 3013223"/>
              <a:gd name="connsiteY2" fmla="*/ 1696766 h 1696766"/>
              <a:gd name="connsiteX3" fmla="*/ 0 w 3013223"/>
              <a:gd name="connsiteY3" fmla="*/ 1696766 h 169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223" h="1696766">
                <a:moveTo>
                  <a:pt x="0" y="0"/>
                </a:moveTo>
                <a:lnTo>
                  <a:pt x="3013223" y="0"/>
                </a:lnTo>
                <a:lnTo>
                  <a:pt x="3013223" y="1696766"/>
                </a:lnTo>
                <a:lnTo>
                  <a:pt x="0" y="16967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879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4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242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950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6225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42000" y="297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242000" y="2385000"/>
            <a:ext cx="3708000" cy="2088000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42000" y="4473000"/>
            <a:ext cx="3708000" cy="208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6097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99458" y="998376"/>
            <a:ext cx="5197151" cy="4861249"/>
          </a:xfrm>
          <a:custGeom>
            <a:avLst/>
            <a:gdLst>
              <a:gd name="connsiteX0" fmla="*/ 106996 w 5197151"/>
              <a:gd name="connsiteY0" fmla="*/ 0 h 4861249"/>
              <a:gd name="connsiteX1" fmla="*/ 5090155 w 5197151"/>
              <a:gd name="connsiteY1" fmla="*/ 0 h 4861249"/>
              <a:gd name="connsiteX2" fmla="*/ 5197151 w 5197151"/>
              <a:gd name="connsiteY2" fmla="*/ 106996 h 4861249"/>
              <a:gd name="connsiteX3" fmla="*/ 5197151 w 5197151"/>
              <a:gd name="connsiteY3" fmla="*/ 4754253 h 4861249"/>
              <a:gd name="connsiteX4" fmla="*/ 5090155 w 5197151"/>
              <a:gd name="connsiteY4" fmla="*/ 4861249 h 4861249"/>
              <a:gd name="connsiteX5" fmla="*/ 106996 w 5197151"/>
              <a:gd name="connsiteY5" fmla="*/ 4861249 h 4861249"/>
              <a:gd name="connsiteX6" fmla="*/ 0 w 5197151"/>
              <a:gd name="connsiteY6" fmla="*/ 4754253 h 4861249"/>
              <a:gd name="connsiteX7" fmla="*/ 0 w 5197151"/>
              <a:gd name="connsiteY7" fmla="*/ 106996 h 4861249"/>
              <a:gd name="connsiteX8" fmla="*/ 106996 w 5197151"/>
              <a:gd name="connsiteY8" fmla="*/ 0 h 486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7151" h="4861249">
                <a:moveTo>
                  <a:pt x="106996" y="0"/>
                </a:moveTo>
                <a:lnTo>
                  <a:pt x="5090155" y="0"/>
                </a:lnTo>
                <a:cubicBezTo>
                  <a:pt x="5149247" y="0"/>
                  <a:pt x="5197151" y="47904"/>
                  <a:pt x="5197151" y="106996"/>
                </a:cubicBezTo>
                <a:lnTo>
                  <a:pt x="5197151" y="4754253"/>
                </a:lnTo>
                <a:cubicBezTo>
                  <a:pt x="5197151" y="4813345"/>
                  <a:pt x="5149247" y="4861249"/>
                  <a:pt x="5090155" y="4861249"/>
                </a:cubicBezTo>
                <a:lnTo>
                  <a:pt x="106996" y="4861249"/>
                </a:lnTo>
                <a:cubicBezTo>
                  <a:pt x="47904" y="4861249"/>
                  <a:pt x="0" y="4813345"/>
                  <a:pt x="0" y="4754253"/>
                </a:cubicBezTo>
                <a:lnTo>
                  <a:pt x="0" y="106996"/>
                </a:lnTo>
                <a:cubicBezTo>
                  <a:pt x="0" y="47904"/>
                  <a:pt x="47904" y="0"/>
                  <a:pt x="106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6022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99082" y="1612900"/>
            <a:ext cx="2106068" cy="3713299"/>
          </a:xfrm>
          <a:custGeom>
            <a:avLst/>
            <a:gdLst>
              <a:gd name="connsiteX0" fmla="*/ 0 w 2106068"/>
              <a:gd name="connsiteY0" fmla="*/ 0 h 3713299"/>
              <a:gd name="connsiteX1" fmla="*/ 2106068 w 2106068"/>
              <a:gd name="connsiteY1" fmla="*/ 0 h 3713299"/>
              <a:gd name="connsiteX2" fmla="*/ 2106068 w 2106068"/>
              <a:gd name="connsiteY2" fmla="*/ 3713299 h 3713299"/>
              <a:gd name="connsiteX3" fmla="*/ 0 w 2106068"/>
              <a:gd name="connsiteY3" fmla="*/ 3713299 h 37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068" h="3713299">
                <a:moveTo>
                  <a:pt x="0" y="0"/>
                </a:moveTo>
                <a:lnTo>
                  <a:pt x="2106068" y="0"/>
                </a:lnTo>
                <a:lnTo>
                  <a:pt x="2106068" y="3713299"/>
                </a:lnTo>
                <a:lnTo>
                  <a:pt x="0" y="3713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680709" y="1612900"/>
            <a:ext cx="2106068" cy="3713299"/>
          </a:xfrm>
          <a:custGeom>
            <a:avLst/>
            <a:gdLst>
              <a:gd name="connsiteX0" fmla="*/ 0 w 2106068"/>
              <a:gd name="connsiteY0" fmla="*/ 0 h 3713299"/>
              <a:gd name="connsiteX1" fmla="*/ 2106068 w 2106068"/>
              <a:gd name="connsiteY1" fmla="*/ 0 h 3713299"/>
              <a:gd name="connsiteX2" fmla="*/ 2106068 w 2106068"/>
              <a:gd name="connsiteY2" fmla="*/ 3713299 h 3713299"/>
              <a:gd name="connsiteX3" fmla="*/ 0 w 2106068"/>
              <a:gd name="connsiteY3" fmla="*/ 3713299 h 37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068" h="3713299">
                <a:moveTo>
                  <a:pt x="0" y="0"/>
                </a:moveTo>
                <a:lnTo>
                  <a:pt x="2106068" y="0"/>
                </a:lnTo>
                <a:lnTo>
                  <a:pt x="2106068" y="3713299"/>
                </a:lnTo>
                <a:lnTo>
                  <a:pt x="0" y="3713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06094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2455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0534" y="1612901"/>
            <a:ext cx="2106068" cy="3713299"/>
          </a:xfrm>
          <a:custGeom>
            <a:avLst/>
            <a:gdLst>
              <a:gd name="connsiteX0" fmla="*/ 0 w 2106068"/>
              <a:gd name="connsiteY0" fmla="*/ 0 h 3713299"/>
              <a:gd name="connsiteX1" fmla="*/ 2106068 w 2106068"/>
              <a:gd name="connsiteY1" fmla="*/ 0 h 3713299"/>
              <a:gd name="connsiteX2" fmla="*/ 2106068 w 2106068"/>
              <a:gd name="connsiteY2" fmla="*/ 3713299 h 3713299"/>
              <a:gd name="connsiteX3" fmla="*/ 0 w 2106068"/>
              <a:gd name="connsiteY3" fmla="*/ 3713299 h 37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068" h="3713299">
                <a:moveTo>
                  <a:pt x="0" y="0"/>
                </a:moveTo>
                <a:lnTo>
                  <a:pt x="2106068" y="0"/>
                </a:lnTo>
                <a:lnTo>
                  <a:pt x="2106068" y="3713299"/>
                </a:lnTo>
                <a:lnTo>
                  <a:pt x="0" y="3713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735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8F76-1136-4725-81D8-1A60A240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7BA6E-CA2B-41CA-BD16-D759E3C19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AD4C1-AFED-474A-B0E9-14A600975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4158D-F2DF-4728-A10E-B22749AF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44D8-05EB-4ABE-9F0E-194813E8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E4630-2300-40AF-8FE5-5C688D59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1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458027" y="1612902"/>
            <a:ext cx="2106068" cy="3713299"/>
          </a:xfrm>
          <a:custGeom>
            <a:avLst/>
            <a:gdLst>
              <a:gd name="connsiteX0" fmla="*/ 0 w 2106068"/>
              <a:gd name="connsiteY0" fmla="*/ 0 h 3713299"/>
              <a:gd name="connsiteX1" fmla="*/ 2106068 w 2106068"/>
              <a:gd name="connsiteY1" fmla="*/ 0 h 3713299"/>
              <a:gd name="connsiteX2" fmla="*/ 2106068 w 2106068"/>
              <a:gd name="connsiteY2" fmla="*/ 3713299 h 3713299"/>
              <a:gd name="connsiteX3" fmla="*/ 0 w 2106068"/>
              <a:gd name="connsiteY3" fmla="*/ 3713299 h 37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068" h="3713299">
                <a:moveTo>
                  <a:pt x="0" y="0"/>
                </a:moveTo>
                <a:lnTo>
                  <a:pt x="2106068" y="0"/>
                </a:lnTo>
                <a:lnTo>
                  <a:pt x="2106068" y="3713299"/>
                </a:lnTo>
                <a:lnTo>
                  <a:pt x="0" y="3713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67450" y="0"/>
            <a:ext cx="5924550" cy="685800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51393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941156" y="3758133"/>
            <a:ext cx="3713298" cy="2106068"/>
          </a:xfrm>
          <a:custGeom>
            <a:avLst/>
            <a:gdLst>
              <a:gd name="connsiteX0" fmla="*/ 0 w 3713298"/>
              <a:gd name="connsiteY0" fmla="*/ 0 h 2106068"/>
              <a:gd name="connsiteX1" fmla="*/ 3713298 w 3713298"/>
              <a:gd name="connsiteY1" fmla="*/ 0 h 2106068"/>
              <a:gd name="connsiteX2" fmla="*/ 3713298 w 3713298"/>
              <a:gd name="connsiteY2" fmla="*/ 2106068 h 2106068"/>
              <a:gd name="connsiteX3" fmla="*/ 0 w 3713298"/>
              <a:gd name="connsiteY3" fmla="*/ 2106068 h 210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298" h="2106068">
                <a:moveTo>
                  <a:pt x="0" y="0"/>
                </a:moveTo>
                <a:lnTo>
                  <a:pt x="3713298" y="0"/>
                </a:lnTo>
                <a:lnTo>
                  <a:pt x="3713298" y="2106068"/>
                </a:lnTo>
                <a:lnTo>
                  <a:pt x="0" y="2106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551700" y="3773235"/>
            <a:ext cx="3713299" cy="2106068"/>
          </a:xfrm>
          <a:custGeom>
            <a:avLst/>
            <a:gdLst>
              <a:gd name="connsiteX0" fmla="*/ 0 w 3713299"/>
              <a:gd name="connsiteY0" fmla="*/ 0 h 2106068"/>
              <a:gd name="connsiteX1" fmla="*/ 3713299 w 3713299"/>
              <a:gd name="connsiteY1" fmla="*/ 0 h 2106068"/>
              <a:gd name="connsiteX2" fmla="*/ 3713299 w 3713299"/>
              <a:gd name="connsiteY2" fmla="*/ 2106068 h 2106068"/>
              <a:gd name="connsiteX3" fmla="*/ 0 w 3713299"/>
              <a:gd name="connsiteY3" fmla="*/ 2106068 h 210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299" h="2106068">
                <a:moveTo>
                  <a:pt x="0" y="0"/>
                </a:moveTo>
                <a:lnTo>
                  <a:pt x="3713299" y="0"/>
                </a:lnTo>
                <a:lnTo>
                  <a:pt x="3713299" y="2106068"/>
                </a:lnTo>
                <a:lnTo>
                  <a:pt x="0" y="2106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042966" y="1612900"/>
            <a:ext cx="2106068" cy="3713299"/>
          </a:xfrm>
          <a:custGeom>
            <a:avLst/>
            <a:gdLst>
              <a:gd name="connsiteX0" fmla="*/ 0 w 2106068"/>
              <a:gd name="connsiteY0" fmla="*/ 0 h 3713299"/>
              <a:gd name="connsiteX1" fmla="*/ 2106068 w 2106068"/>
              <a:gd name="connsiteY1" fmla="*/ 0 h 3713299"/>
              <a:gd name="connsiteX2" fmla="*/ 2106068 w 2106068"/>
              <a:gd name="connsiteY2" fmla="*/ 3713299 h 3713299"/>
              <a:gd name="connsiteX3" fmla="*/ 0 w 2106068"/>
              <a:gd name="connsiteY3" fmla="*/ 3713299 h 37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068" h="3713299">
                <a:moveTo>
                  <a:pt x="0" y="0"/>
                </a:moveTo>
                <a:lnTo>
                  <a:pt x="2106068" y="0"/>
                </a:lnTo>
                <a:lnTo>
                  <a:pt x="2106068" y="3713299"/>
                </a:lnTo>
                <a:lnTo>
                  <a:pt x="0" y="3713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0024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48107" y="1612901"/>
            <a:ext cx="2106068" cy="3713299"/>
          </a:xfrm>
          <a:custGeom>
            <a:avLst/>
            <a:gdLst>
              <a:gd name="connsiteX0" fmla="*/ 0 w 2106068"/>
              <a:gd name="connsiteY0" fmla="*/ 0 h 3713299"/>
              <a:gd name="connsiteX1" fmla="*/ 2106068 w 2106068"/>
              <a:gd name="connsiteY1" fmla="*/ 0 h 3713299"/>
              <a:gd name="connsiteX2" fmla="*/ 2106068 w 2106068"/>
              <a:gd name="connsiteY2" fmla="*/ 3713299 h 3713299"/>
              <a:gd name="connsiteX3" fmla="*/ 0 w 2106068"/>
              <a:gd name="connsiteY3" fmla="*/ 3713299 h 37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068" h="3713299">
                <a:moveTo>
                  <a:pt x="0" y="0"/>
                </a:moveTo>
                <a:lnTo>
                  <a:pt x="2106068" y="0"/>
                </a:lnTo>
                <a:lnTo>
                  <a:pt x="2106068" y="3713299"/>
                </a:lnTo>
                <a:lnTo>
                  <a:pt x="0" y="3713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71266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200947" y="2364263"/>
            <a:ext cx="3713299" cy="2106068"/>
          </a:xfrm>
          <a:custGeom>
            <a:avLst/>
            <a:gdLst>
              <a:gd name="connsiteX0" fmla="*/ 0 w 3713299"/>
              <a:gd name="connsiteY0" fmla="*/ 0 h 2106068"/>
              <a:gd name="connsiteX1" fmla="*/ 3713299 w 3713299"/>
              <a:gd name="connsiteY1" fmla="*/ 0 h 2106068"/>
              <a:gd name="connsiteX2" fmla="*/ 3713299 w 3713299"/>
              <a:gd name="connsiteY2" fmla="*/ 2106068 h 2106068"/>
              <a:gd name="connsiteX3" fmla="*/ 0 w 3713299"/>
              <a:gd name="connsiteY3" fmla="*/ 2106068 h 210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299" h="2106068">
                <a:moveTo>
                  <a:pt x="0" y="0"/>
                </a:moveTo>
                <a:lnTo>
                  <a:pt x="3713299" y="0"/>
                </a:lnTo>
                <a:lnTo>
                  <a:pt x="3713299" y="2106068"/>
                </a:lnTo>
                <a:lnTo>
                  <a:pt x="0" y="2106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7794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43388" y="2481289"/>
            <a:ext cx="4824662" cy="4376711"/>
          </a:xfrm>
          <a:custGeom>
            <a:avLst/>
            <a:gdLst>
              <a:gd name="connsiteX0" fmla="*/ 0 w 4824662"/>
              <a:gd name="connsiteY0" fmla="*/ 0 h 4376711"/>
              <a:gd name="connsiteX1" fmla="*/ 4824662 w 4824662"/>
              <a:gd name="connsiteY1" fmla="*/ 0 h 4376711"/>
              <a:gd name="connsiteX2" fmla="*/ 4824662 w 4824662"/>
              <a:gd name="connsiteY2" fmla="*/ 4376711 h 4376711"/>
              <a:gd name="connsiteX3" fmla="*/ 0 w 4824662"/>
              <a:gd name="connsiteY3" fmla="*/ 4376711 h 43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4662" h="4376711">
                <a:moveTo>
                  <a:pt x="0" y="0"/>
                </a:moveTo>
                <a:lnTo>
                  <a:pt x="4824662" y="0"/>
                </a:lnTo>
                <a:lnTo>
                  <a:pt x="4824662" y="4376711"/>
                </a:lnTo>
                <a:lnTo>
                  <a:pt x="0" y="43767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115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AD51B-D34F-4C64-8794-77E4FE43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87EA9-FFA1-4A42-BA65-B7AEFF1A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1FB5D-0249-4E87-85C9-13ABCEF29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AB7F-E6CA-4EFA-8780-2550D3B6408F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F5B5-CEE2-4AF7-8C54-9AC9E449F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6BBA-04E6-48F8-BCE1-42CEBA178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073" r:id="rId12"/>
    <p:sldLayoutId id="2147484074" r:id="rId13"/>
    <p:sldLayoutId id="2147484075" r:id="rId14"/>
    <p:sldLayoutId id="2147483990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  <p:sldLayoutId id="2147484000" r:id="rId24"/>
    <p:sldLayoutId id="2147484001" r:id="rId25"/>
    <p:sldLayoutId id="2147484002" r:id="rId26"/>
    <p:sldLayoutId id="2147484003" r:id="rId27"/>
    <p:sldLayoutId id="2147484004" r:id="rId28"/>
    <p:sldLayoutId id="2147484005" r:id="rId29"/>
    <p:sldLayoutId id="2147484006" r:id="rId30"/>
    <p:sldLayoutId id="2147484007" r:id="rId31"/>
    <p:sldLayoutId id="2147484008" r:id="rId32"/>
    <p:sldLayoutId id="2147484009" r:id="rId33"/>
    <p:sldLayoutId id="2147484010" r:id="rId34"/>
    <p:sldLayoutId id="2147484011" r:id="rId35"/>
    <p:sldLayoutId id="2147484012" r:id="rId36"/>
    <p:sldLayoutId id="2147484013" r:id="rId37"/>
    <p:sldLayoutId id="2147484014" r:id="rId38"/>
    <p:sldLayoutId id="2147484015" r:id="rId39"/>
    <p:sldLayoutId id="2147484016" r:id="rId40"/>
    <p:sldLayoutId id="2147484017" r:id="rId41"/>
    <p:sldLayoutId id="2147484018" r:id="rId42"/>
    <p:sldLayoutId id="2147484019" r:id="rId43"/>
    <p:sldLayoutId id="2147484020" r:id="rId44"/>
    <p:sldLayoutId id="2147484021" r:id="rId45"/>
    <p:sldLayoutId id="2147484022" r:id="rId46"/>
    <p:sldLayoutId id="2147484023" r:id="rId47"/>
    <p:sldLayoutId id="2147484024" r:id="rId48"/>
    <p:sldLayoutId id="2147484025" r:id="rId49"/>
    <p:sldLayoutId id="2147484026" r:id="rId50"/>
    <p:sldLayoutId id="2147484027" r:id="rId51"/>
    <p:sldLayoutId id="2147484028" r:id="rId52"/>
    <p:sldLayoutId id="2147484029" r:id="rId53"/>
    <p:sldLayoutId id="2147484031" r:id="rId54"/>
    <p:sldLayoutId id="2147484032" r:id="rId55"/>
    <p:sldLayoutId id="2147484033" r:id="rId56"/>
    <p:sldLayoutId id="2147484034" r:id="rId57"/>
    <p:sldLayoutId id="2147484035" r:id="rId58"/>
    <p:sldLayoutId id="2147484036" r:id="rId59"/>
    <p:sldLayoutId id="2147484037" r:id="rId60"/>
    <p:sldLayoutId id="2147484038" r:id="rId61"/>
    <p:sldLayoutId id="2147484039" r:id="rId62"/>
    <p:sldLayoutId id="2147484040" r:id="rId63"/>
    <p:sldLayoutId id="2147484041" r:id="rId64"/>
    <p:sldLayoutId id="2147484042" r:id="rId65"/>
    <p:sldLayoutId id="2147484043" r:id="rId66"/>
    <p:sldLayoutId id="2147484044" r:id="rId67"/>
    <p:sldLayoutId id="2147484045" r:id="rId68"/>
    <p:sldLayoutId id="2147484046" r:id="rId69"/>
    <p:sldLayoutId id="2147484047" r:id="rId70"/>
    <p:sldLayoutId id="2147484048" r:id="rId71"/>
    <p:sldLayoutId id="2147484049" r:id="rId72"/>
    <p:sldLayoutId id="2147484050" r:id="rId73"/>
    <p:sldLayoutId id="2147484051" r:id="rId74"/>
    <p:sldLayoutId id="2147484052" r:id="rId75"/>
    <p:sldLayoutId id="2147484053" r:id="rId76"/>
    <p:sldLayoutId id="2147484054" r:id="rId77"/>
    <p:sldLayoutId id="2147484055" r:id="rId78"/>
    <p:sldLayoutId id="2147484057" r:id="rId79"/>
    <p:sldLayoutId id="2147484058" r:id="rId80"/>
    <p:sldLayoutId id="2147484059" r:id="rId81"/>
    <p:sldLayoutId id="2147484060" r:id="rId82"/>
    <p:sldLayoutId id="2147484061" r:id="rId83"/>
    <p:sldLayoutId id="2147484062" r:id="rId84"/>
    <p:sldLayoutId id="2147484063" r:id="rId85"/>
    <p:sldLayoutId id="2147484064" r:id="rId86"/>
    <p:sldLayoutId id="2147484065" r:id="rId87"/>
    <p:sldLayoutId id="2147484066" r:id="rId88"/>
    <p:sldLayoutId id="2147484067" r:id="rId89"/>
    <p:sldLayoutId id="2147484068" r:id="rId90"/>
    <p:sldLayoutId id="2147484069" r:id="rId91"/>
    <p:sldLayoutId id="2147484070" r:id="rId92"/>
    <p:sldLayoutId id="2147484071" r:id="rId93"/>
    <p:sldLayoutId id="2147484072" r:id="rId9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wire.org/marketing-and-membership-hub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weownadventure.co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people that are standing in the dirt&#10;&#10;Description automatically generated">
            <a:extLst>
              <a:ext uri="{FF2B5EF4-FFF2-40B4-BE49-F238E27FC236}">
                <a16:creationId xmlns:a16="http://schemas.microsoft.com/office/drawing/2014/main" id="{A0D5D6EE-DEF5-4A4E-8584-7E928C8D3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-16002" y="0"/>
            <a:ext cx="1220800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3C89D2-5A62-4A3D-8C5D-7D65E0650763}"/>
              </a:ext>
            </a:extLst>
          </p:cNvPr>
          <p:cNvSpPr txBox="1"/>
          <p:nvPr/>
        </p:nvSpPr>
        <p:spPr>
          <a:xfrm>
            <a:off x="-16002" y="4878371"/>
            <a:ext cx="1218895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4000" b="1" cap="all" spc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+mj-ea"/>
                <a:cs typeface="+mj-cs"/>
              </a:rPr>
              <a:t>National Recruitment </a:t>
            </a:r>
            <a:r>
              <a:rPr lang="en-US" sz="4000" b="1" cap="all" spc="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+mj-ea"/>
                <a:cs typeface="+mj-cs"/>
              </a:rPr>
              <a:t>WEbinar</a:t>
            </a:r>
            <a:endParaRPr lang="en-US" sz="4000" b="1" cap="all" spc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August 6,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4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FC84672-DF86-CC43-8427-3C329D21CCB0}"/>
              </a:ext>
            </a:extLst>
          </p:cNvPr>
          <p:cNvGrpSpPr/>
          <p:nvPr/>
        </p:nvGrpSpPr>
        <p:grpSpPr>
          <a:xfrm rot="16200000" flipH="1">
            <a:off x="8221323" y="401554"/>
            <a:ext cx="1784521" cy="6153890"/>
            <a:chOff x="10172532" y="68144"/>
            <a:chExt cx="1990675" cy="6864808"/>
          </a:xfrm>
          <a:solidFill>
            <a:srgbClr val="0070C0"/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91E9392-7D93-804B-BF7A-E420302932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30424" y="4024813"/>
              <a:ext cx="159152" cy="1921738"/>
            </a:xfrm>
            <a:custGeom>
              <a:avLst/>
              <a:gdLst>
                <a:gd name="T0" fmla="*/ 22 w 70"/>
                <a:gd name="T1" fmla="*/ 846 h 846"/>
                <a:gd name="T2" fmla="*/ 0 w 70"/>
                <a:gd name="T3" fmla="*/ 824 h 846"/>
                <a:gd name="T4" fmla="*/ 0 w 70"/>
                <a:gd name="T5" fmla="*/ 22 h 846"/>
                <a:gd name="T6" fmla="*/ 22 w 70"/>
                <a:gd name="T7" fmla="*/ 0 h 846"/>
                <a:gd name="T8" fmla="*/ 48 w 70"/>
                <a:gd name="T9" fmla="*/ 0 h 846"/>
                <a:gd name="T10" fmla="*/ 70 w 70"/>
                <a:gd name="T11" fmla="*/ 22 h 846"/>
                <a:gd name="T12" fmla="*/ 70 w 70"/>
                <a:gd name="T13" fmla="*/ 824 h 846"/>
                <a:gd name="T14" fmla="*/ 48 w 70"/>
                <a:gd name="T15" fmla="*/ 846 h 846"/>
                <a:gd name="T16" fmla="*/ 22 w 70"/>
                <a:gd name="T17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846">
                  <a:moveTo>
                    <a:pt x="22" y="846"/>
                  </a:moveTo>
                  <a:cubicBezTo>
                    <a:pt x="10" y="846"/>
                    <a:pt x="0" y="836"/>
                    <a:pt x="0" y="8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70" y="10"/>
                    <a:pt x="70" y="22"/>
                  </a:cubicBezTo>
                  <a:cubicBezTo>
                    <a:pt x="70" y="824"/>
                    <a:pt x="70" y="824"/>
                    <a:pt x="70" y="824"/>
                  </a:cubicBezTo>
                  <a:cubicBezTo>
                    <a:pt x="70" y="836"/>
                    <a:pt x="60" y="846"/>
                    <a:pt x="48" y="846"/>
                  </a:cubicBezTo>
                  <a:lnTo>
                    <a:pt x="22" y="8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385CAA0-41FB-2548-905C-E2CE260014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120653" y="1344763"/>
              <a:ext cx="42554" cy="522563"/>
            </a:xfrm>
            <a:custGeom>
              <a:avLst/>
              <a:gdLst>
                <a:gd name="T0" fmla="*/ 6 w 19"/>
                <a:gd name="T1" fmla="*/ 230 h 230"/>
                <a:gd name="T2" fmla="*/ 0 w 19"/>
                <a:gd name="T3" fmla="*/ 224 h 230"/>
                <a:gd name="T4" fmla="*/ 0 w 19"/>
                <a:gd name="T5" fmla="*/ 6 h 230"/>
                <a:gd name="T6" fmla="*/ 6 w 19"/>
                <a:gd name="T7" fmla="*/ 0 h 230"/>
                <a:gd name="T8" fmla="*/ 13 w 19"/>
                <a:gd name="T9" fmla="*/ 0 h 230"/>
                <a:gd name="T10" fmla="*/ 19 w 19"/>
                <a:gd name="T11" fmla="*/ 6 h 230"/>
                <a:gd name="T12" fmla="*/ 19 w 19"/>
                <a:gd name="T13" fmla="*/ 224 h 230"/>
                <a:gd name="T14" fmla="*/ 13 w 19"/>
                <a:gd name="T15" fmla="*/ 230 h 230"/>
                <a:gd name="T16" fmla="*/ 6 w 19"/>
                <a:gd name="T1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30">
                  <a:moveTo>
                    <a:pt x="6" y="230"/>
                  </a:moveTo>
                  <a:cubicBezTo>
                    <a:pt x="3" y="230"/>
                    <a:pt x="0" y="227"/>
                    <a:pt x="0" y="2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3"/>
                    <a:pt x="19" y="6"/>
                  </a:cubicBezTo>
                  <a:cubicBezTo>
                    <a:pt x="19" y="224"/>
                    <a:pt x="19" y="224"/>
                    <a:pt x="19" y="224"/>
                  </a:cubicBezTo>
                  <a:cubicBezTo>
                    <a:pt x="19" y="227"/>
                    <a:pt x="16" y="230"/>
                    <a:pt x="13" y="230"/>
                  </a:cubicBezTo>
                  <a:lnTo>
                    <a:pt x="6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8E6BF8A-A462-9041-89F8-87D7F5D198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13384" y="5678460"/>
              <a:ext cx="80001" cy="945550"/>
            </a:xfrm>
            <a:custGeom>
              <a:avLst/>
              <a:gdLst>
                <a:gd name="T0" fmla="*/ 11 w 35"/>
                <a:gd name="T1" fmla="*/ 416 h 416"/>
                <a:gd name="T2" fmla="*/ 0 w 35"/>
                <a:gd name="T3" fmla="*/ 405 h 416"/>
                <a:gd name="T4" fmla="*/ 0 w 35"/>
                <a:gd name="T5" fmla="*/ 11 h 416"/>
                <a:gd name="T6" fmla="*/ 11 w 35"/>
                <a:gd name="T7" fmla="*/ 0 h 416"/>
                <a:gd name="T8" fmla="*/ 24 w 35"/>
                <a:gd name="T9" fmla="*/ 0 h 416"/>
                <a:gd name="T10" fmla="*/ 35 w 35"/>
                <a:gd name="T11" fmla="*/ 11 h 416"/>
                <a:gd name="T12" fmla="*/ 35 w 35"/>
                <a:gd name="T13" fmla="*/ 405 h 416"/>
                <a:gd name="T14" fmla="*/ 24 w 35"/>
                <a:gd name="T15" fmla="*/ 416 h 416"/>
                <a:gd name="T16" fmla="*/ 11 w 35"/>
                <a:gd name="T17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16">
                  <a:moveTo>
                    <a:pt x="11" y="416"/>
                  </a:moveTo>
                  <a:cubicBezTo>
                    <a:pt x="5" y="416"/>
                    <a:pt x="0" y="411"/>
                    <a:pt x="0" y="40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0" y="0"/>
                    <a:pt x="35" y="5"/>
                    <a:pt x="35" y="11"/>
                  </a:cubicBezTo>
                  <a:cubicBezTo>
                    <a:pt x="35" y="405"/>
                    <a:pt x="35" y="405"/>
                    <a:pt x="35" y="405"/>
                  </a:cubicBezTo>
                  <a:cubicBezTo>
                    <a:pt x="35" y="411"/>
                    <a:pt x="30" y="416"/>
                    <a:pt x="24" y="416"/>
                  </a:cubicBezTo>
                  <a:lnTo>
                    <a:pt x="11" y="4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7BA9D123-8AC6-4B4E-B9A5-08094BDA69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71700" y="68144"/>
              <a:ext cx="142981" cy="1717479"/>
            </a:xfrm>
            <a:custGeom>
              <a:avLst/>
              <a:gdLst>
                <a:gd name="T0" fmla="*/ 20 w 63"/>
                <a:gd name="T1" fmla="*/ 756 h 756"/>
                <a:gd name="T2" fmla="*/ 0 w 63"/>
                <a:gd name="T3" fmla="*/ 736 h 756"/>
                <a:gd name="T4" fmla="*/ 0 w 63"/>
                <a:gd name="T5" fmla="*/ 20 h 756"/>
                <a:gd name="T6" fmla="*/ 20 w 63"/>
                <a:gd name="T7" fmla="*/ 0 h 756"/>
                <a:gd name="T8" fmla="*/ 43 w 63"/>
                <a:gd name="T9" fmla="*/ 0 h 756"/>
                <a:gd name="T10" fmla="*/ 63 w 63"/>
                <a:gd name="T11" fmla="*/ 20 h 756"/>
                <a:gd name="T12" fmla="*/ 63 w 63"/>
                <a:gd name="T13" fmla="*/ 736 h 756"/>
                <a:gd name="T14" fmla="*/ 43 w 63"/>
                <a:gd name="T15" fmla="*/ 756 h 756"/>
                <a:gd name="T16" fmla="*/ 20 w 63"/>
                <a:gd name="T17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756">
                  <a:moveTo>
                    <a:pt x="20" y="756"/>
                  </a:moveTo>
                  <a:cubicBezTo>
                    <a:pt x="9" y="756"/>
                    <a:pt x="0" y="747"/>
                    <a:pt x="0" y="7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0"/>
                    <a:pt x="63" y="9"/>
                    <a:pt x="63" y="20"/>
                  </a:cubicBezTo>
                  <a:cubicBezTo>
                    <a:pt x="63" y="736"/>
                    <a:pt x="63" y="736"/>
                    <a:pt x="63" y="736"/>
                  </a:cubicBezTo>
                  <a:cubicBezTo>
                    <a:pt x="63" y="747"/>
                    <a:pt x="54" y="756"/>
                    <a:pt x="43" y="756"/>
                  </a:cubicBezTo>
                  <a:lnTo>
                    <a:pt x="20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41AA2E6B-6653-D24B-B077-DB3199B6FC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05319" y="2466486"/>
              <a:ext cx="102130" cy="772780"/>
            </a:xfrm>
            <a:custGeom>
              <a:avLst/>
              <a:gdLst>
                <a:gd name="T0" fmla="*/ 0 w 45"/>
                <a:gd name="T1" fmla="*/ 326 h 340"/>
                <a:gd name="T2" fmla="*/ 15 w 45"/>
                <a:gd name="T3" fmla="*/ 340 h 340"/>
                <a:gd name="T4" fmla="*/ 31 w 45"/>
                <a:gd name="T5" fmla="*/ 340 h 340"/>
                <a:gd name="T6" fmla="*/ 45 w 45"/>
                <a:gd name="T7" fmla="*/ 326 h 340"/>
                <a:gd name="T8" fmla="*/ 45 w 45"/>
                <a:gd name="T9" fmla="*/ 14 h 340"/>
                <a:gd name="T10" fmla="*/ 31 w 45"/>
                <a:gd name="T11" fmla="*/ 0 h 340"/>
                <a:gd name="T12" fmla="*/ 15 w 45"/>
                <a:gd name="T13" fmla="*/ 0 h 340"/>
                <a:gd name="T14" fmla="*/ 0 w 45"/>
                <a:gd name="T15" fmla="*/ 14 h 340"/>
                <a:gd name="T16" fmla="*/ 0 w 45"/>
                <a:gd name="T17" fmla="*/ 3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40">
                  <a:moveTo>
                    <a:pt x="0" y="326"/>
                  </a:moveTo>
                  <a:cubicBezTo>
                    <a:pt x="0" y="334"/>
                    <a:pt x="7" y="340"/>
                    <a:pt x="15" y="340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38" y="340"/>
                    <a:pt x="45" y="334"/>
                    <a:pt x="45" y="32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6"/>
                    <a:pt x="38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lnTo>
                    <a:pt x="0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A22664BC-544D-2C43-8516-2DDA3E8C87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62341" y="6451240"/>
              <a:ext cx="47660" cy="372773"/>
            </a:xfrm>
            <a:custGeom>
              <a:avLst/>
              <a:gdLst>
                <a:gd name="T0" fmla="*/ 0 w 21"/>
                <a:gd name="T1" fmla="*/ 157 h 164"/>
                <a:gd name="T2" fmla="*/ 7 w 21"/>
                <a:gd name="T3" fmla="*/ 164 h 164"/>
                <a:gd name="T4" fmla="*/ 15 w 21"/>
                <a:gd name="T5" fmla="*/ 164 h 164"/>
                <a:gd name="T6" fmla="*/ 21 w 21"/>
                <a:gd name="T7" fmla="*/ 157 h 164"/>
                <a:gd name="T8" fmla="*/ 21 w 21"/>
                <a:gd name="T9" fmla="*/ 7 h 164"/>
                <a:gd name="T10" fmla="*/ 15 w 21"/>
                <a:gd name="T11" fmla="*/ 0 h 164"/>
                <a:gd name="T12" fmla="*/ 7 w 21"/>
                <a:gd name="T13" fmla="*/ 0 h 164"/>
                <a:gd name="T14" fmla="*/ 0 w 21"/>
                <a:gd name="T15" fmla="*/ 7 h 164"/>
                <a:gd name="T16" fmla="*/ 0 w 21"/>
                <a:gd name="T17" fmla="*/ 15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4">
                  <a:moveTo>
                    <a:pt x="0" y="157"/>
                  </a:moveTo>
                  <a:cubicBezTo>
                    <a:pt x="0" y="161"/>
                    <a:pt x="3" y="164"/>
                    <a:pt x="7" y="164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18" y="164"/>
                    <a:pt x="21" y="161"/>
                    <a:pt x="21" y="15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18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2964D34B-46FF-B94A-92A7-3DF7BD23B5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25299" y="2960112"/>
              <a:ext cx="51916" cy="388092"/>
            </a:xfrm>
            <a:custGeom>
              <a:avLst/>
              <a:gdLst>
                <a:gd name="T0" fmla="*/ 0 w 23"/>
                <a:gd name="T1" fmla="*/ 164 h 171"/>
                <a:gd name="T2" fmla="*/ 7 w 23"/>
                <a:gd name="T3" fmla="*/ 171 h 171"/>
                <a:gd name="T4" fmla="*/ 15 w 23"/>
                <a:gd name="T5" fmla="*/ 171 h 171"/>
                <a:gd name="T6" fmla="*/ 23 w 23"/>
                <a:gd name="T7" fmla="*/ 164 h 171"/>
                <a:gd name="T8" fmla="*/ 23 w 23"/>
                <a:gd name="T9" fmla="*/ 7 h 171"/>
                <a:gd name="T10" fmla="*/ 15 w 23"/>
                <a:gd name="T11" fmla="*/ 0 h 171"/>
                <a:gd name="T12" fmla="*/ 7 w 23"/>
                <a:gd name="T13" fmla="*/ 0 h 171"/>
                <a:gd name="T14" fmla="*/ 0 w 23"/>
                <a:gd name="T15" fmla="*/ 7 h 171"/>
                <a:gd name="T16" fmla="*/ 0 w 23"/>
                <a:gd name="T17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71">
                  <a:moveTo>
                    <a:pt x="0" y="164"/>
                  </a:moveTo>
                  <a:cubicBezTo>
                    <a:pt x="0" y="168"/>
                    <a:pt x="4" y="171"/>
                    <a:pt x="7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1"/>
                    <a:pt x="23" y="168"/>
                    <a:pt x="23" y="16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19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4EA3BE57-F693-144B-8A95-589881B98C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72532" y="83463"/>
              <a:ext cx="63831" cy="497882"/>
            </a:xfrm>
            <a:custGeom>
              <a:avLst/>
              <a:gdLst>
                <a:gd name="T0" fmla="*/ 0 w 28"/>
                <a:gd name="T1" fmla="*/ 210 h 219"/>
                <a:gd name="T2" fmla="*/ 9 w 28"/>
                <a:gd name="T3" fmla="*/ 219 h 219"/>
                <a:gd name="T4" fmla="*/ 19 w 28"/>
                <a:gd name="T5" fmla="*/ 219 h 219"/>
                <a:gd name="T6" fmla="*/ 28 w 28"/>
                <a:gd name="T7" fmla="*/ 210 h 219"/>
                <a:gd name="T8" fmla="*/ 28 w 28"/>
                <a:gd name="T9" fmla="*/ 9 h 219"/>
                <a:gd name="T10" fmla="*/ 19 w 28"/>
                <a:gd name="T11" fmla="*/ 0 h 219"/>
                <a:gd name="T12" fmla="*/ 9 w 28"/>
                <a:gd name="T13" fmla="*/ 0 h 219"/>
                <a:gd name="T14" fmla="*/ 0 w 28"/>
                <a:gd name="T15" fmla="*/ 9 h 219"/>
                <a:gd name="T16" fmla="*/ 0 w 28"/>
                <a:gd name="T17" fmla="*/ 2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19">
                  <a:moveTo>
                    <a:pt x="0" y="210"/>
                  </a:moveTo>
                  <a:cubicBezTo>
                    <a:pt x="0" y="215"/>
                    <a:pt x="4" y="219"/>
                    <a:pt x="9" y="219"/>
                  </a:cubicBezTo>
                  <a:cubicBezTo>
                    <a:pt x="19" y="219"/>
                    <a:pt x="19" y="219"/>
                    <a:pt x="19" y="219"/>
                  </a:cubicBezTo>
                  <a:cubicBezTo>
                    <a:pt x="24" y="219"/>
                    <a:pt x="28" y="215"/>
                    <a:pt x="28" y="2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4"/>
                    <a:pt x="24" y="0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lnTo>
                    <a:pt x="0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3EA7C217-4064-B44F-9C4B-A5EC09719A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68310" y="3598422"/>
              <a:ext cx="43405" cy="174472"/>
            </a:xfrm>
            <a:custGeom>
              <a:avLst/>
              <a:gdLst>
                <a:gd name="T0" fmla="*/ 0 w 19"/>
                <a:gd name="T1" fmla="*/ 71 h 77"/>
                <a:gd name="T2" fmla="*/ 6 w 19"/>
                <a:gd name="T3" fmla="*/ 77 h 77"/>
                <a:gd name="T4" fmla="*/ 13 w 19"/>
                <a:gd name="T5" fmla="*/ 77 h 77"/>
                <a:gd name="T6" fmla="*/ 19 w 19"/>
                <a:gd name="T7" fmla="*/ 71 h 77"/>
                <a:gd name="T8" fmla="*/ 19 w 19"/>
                <a:gd name="T9" fmla="*/ 6 h 77"/>
                <a:gd name="T10" fmla="*/ 13 w 19"/>
                <a:gd name="T11" fmla="*/ 0 h 77"/>
                <a:gd name="T12" fmla="*/ 6 w 19"/>
                <a:gd name="T13" fmla="*/ 0 h 77"/>
                <a:gd name="T14" fmla="*/ 0 w 19"/>
                <a:gd name="T15" fmla="*/ 6 h 77"/>
                <a:gd name="T16" fmla="*/ 0 w 19"/>
                <a:gd name="T17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7">
                  <a:moveTo>
                    <a:pt x="0" y="71"/>
                  </a:moveTo>
                  <a:cubicBezTo>
                    <a:pt x="0" y="75"/>
                    <a:pt x="3" y="77"/>
                    <a:pt x="6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7" y="77"/>
                    <a:pt x="19" y="75"/>
                    <a:pt x="19" y="7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17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672405C-5317-D64F-AB37-0425B525F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047" y="1280932"/>
              <a:ext cx="148088" cy="1765139"/>
            </a:xfrm>
            <a:custGeom>
              <a:avLst/>
              <a:gdLst>
                <a:gd name="T0" fmla="*/ 21 w 65"/>
                <a:gd name="T1" fmla="*/ 777 h 777"/>
                <a:gd name="T2" fmla="*/ 0 w 65"/>
                <a:gd name="T3" fmla="*/ 756 h 777"/>
                <a:gd name="T4" fmla="*/ 0 w 65"/>
                <a:gd name="T5" fmla="*/ 20 h 777"/>
                <a:gd name="T6" fmla="*/ 21 w 65"/>
                <a:gd name="T7" fmla="*/ 0 h 777"/>
                <a:gd name="T8" fmla="*/ 44 w 65"/>
                <a:gd name="T9" fmla="*/ 0 h 777"/>
                <a:gd name="T10" fmla="*/ 65 w 65"/>
                <a:gd name="T11" fmla="*/ 20 h 777"/>
                <a:gd name="T12" fmla="*/ 65 w 65"/>
                <a:gd name="T13" fmla="*/ 756 h 777"/>
                <a:gd name="T14" fmla="*/ 44 w 65"/>
                <a:gd name="T15" fmla="*/ 777 h 777"/>
                <a:gd name="T16" fmla="*/ 21 w 65"/>
                <a:gd name="T1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777">
                  <a:moveTo>
                    <a:pt x="21" y="777"/>
                  </a:moveTo>
                  <a:cubicBezTo>
                    <a:pt x="9" y="777"/>
                    <a:pt x="0" y="767"/>
                    <a:pt x="0" y="7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5" y="9"/>
                    <a:pt x="65" y="20"/>
                  </a:cubicBezTo>
                  <a:cubicBezTo>
                    <a:pt x="65" y="756"/>
                    <a:pt x="65" y="756"/>
                    <a:pt x="65" y="756"/>
                  </a:cubicBezTo>
                  <a:cubicBezTo>
                    <a:pt x="65" y="767"/>
                    <a:pt x="55" y="777"/>
                    <a:pt x="44" y="777"/>
                  </a:cubicBezTo>
                  <a:lnTo>
                    <a:pt x="21" y="7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AA16D09-1EF6-B448-BCE0-536A8F79C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178" y="152401"/>
              <a:ext cx="62980" cy="744695"/>
            </a:xfrm>
            <a:custGeom>
              <a:avLst/>
              <a:gdLst>
                <a:gd name="T0" fmla="*/ 9 w 28"/>
                <a:gd name="T1" fmla="*/ 328 h 328"/>
                <a:gd name="T2" fmla="*/ 0 w 28"/>
                <a:gd name="T3" fmla="*/ 319 h 328"/>
                <a:gd name="T4" fmla="*/ 0 w 28"/>
                <a:gd name="T5" fmla="*/ 9 h 328"/>
                <a:gd name="T6" fmla="*/ 9 w 28"/>
                <a:gd name="T7" fmla="*/ 0 h 328"/>
                <a:gd name="T8" fmla="*/ 19 w 28"/>
                <a:gd name="T9" fmla="*/ 0 h 328"/>
                <a:gd name="T10" fmla="*/ 28 w 28"/>
                <a:gd name="T11" fmla="*/ 9 h 328"/>
                <a:gd name="T12" fmla="*/ 28 w 28"/>
                <a:gd name="T13" fmla="*/ 319 h 328"/>
                <a:gd name="T14" fmla="*/ 19 w 28"/>
                <a:gd name="T15" fmla="*/ 328 h 328"/>
                <a:gd name="T16" fmla="*/ 9 w 28"/>
                <a:gd name="T1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28">
                  <a:moveTo>
                    <a:pt x="9" y="328"/>
                  </a:moveTo>
                  <a:cubicBezTo>
                    <a:pt x="4" y="328"/>
                    <a:pt x="0" y="324"/>
                    <a:pt x="0" y="3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8" y="4"/>
                    <a:pt x="28" y="9"/>
                  </a:cubicBezTo>
                  <a:cubicBezTo>
                    <a:pt x="28" y="319"/>
                    <a:pt x="28" y="319"/>
                    <a:pt x="28" y="319"/>
                  </a:cubicBezTo>
                  <a:cubicBezTo>
                    <a:pt x="28" y="324"/>
                    <a:pt x="24" y="328"/>
                    <a:pt x="19" y="328"/>
                  </a:cubicBezTo>
                  <a:lnTo>
                    <a:pt x="9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1E5946E-71A2-744A-AA05-9C2EB1E6F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3334" y="6565286"/>
              <a:ext cx="47660" cy="367666"/>
            </a:xfrm>
            <a:custGeom>
              <a:avLst/>
              <a:gdLst>
                <a:gd name="T0" fmla="*/ 0 w 21"/>
                <a:gd name="T1" fmla="*/ 155 h 162"/>
                <a:gd name="T2" fmla="*/ 7 w 21"/>
                <a:gd name="T3" fmla="*/ 162 h 162"/>
                <a:gd name="T4" fmla="*/ 14 w 21"/>
                <a:gd name="T5" fmla="*/ 162 h 162"/>
                <a:gd name="T6" fmla="*/ 21 w 21"/>
                <a:gd name="T7" fmla="*/ 155 h 162"/>
                <a:gd name="T8" fmla="*/ 21 w 21"/>
                <a:gd name="T9" fmla="*/ 7 h 162"/>
                <a:gd name="T10" fmla="*/ 14 w 21"/>
                <a:gd name="T11" fmla="*/ 0 h 162"/>
                <a:gd name="T12" fmla="*/ 7 w 21"/>
                <a:gd name="T13" fmla="*/ 0 h 162"/>
                <a:gd name="T14" fmla="*/ 0 w 21"/>
                <a:gd name="T15" fmla="*/ 7 h 162"/>
                <a:gd name="T16" fmla="*/ 0 w 21"/>
                <a:gd name="T17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2">
                  <a:moveTo>
                    <a:pt x="0" y="155"/>
                  </a:moveTo>
                  <a:cubicBezTo>
                    <a:pt x="0" y="159"/>
                    <a:pt x="3" y="162"/>
                    <a:pt x="7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8" y="162"/>
                    <a:pt x="21" y="159"/>
                    <a:pt x="21" y="15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18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B157DA7E-E85C-984A-A7DA-18FF59DD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883" y="3623103"/>
              <a:ext cx="50214" cy="383837"/>
            </a:xfrm>
            <a:custGeom>
              <a:avLst/>
              <a:gdLst>
                <a:gd name="T0" fmla="*/ 0 w 22"/>
                <a:gd name="T1" fmla="*/ 162 h 169"/>
                <a:gd name="T2" fmla="*/ 7 w 22"/>
                <a:gd name="T3" fmla="*/ 169 h 169"/>
                <a:gd name="T4" fmla="*/ 14 w 22"/>
                <a:gd name="T5" fmla="*/ 169 h 169"/>
                <a:gd name="T6" fmla="*/ 22 w 22"/>
                <a:gd name="T7" fmla="*/ 162 h 169"/>
                <a:gd name="T8" fmla="*/ 22 w 22"/>
                <a:gd name="T9" fmla="*/ 7 h 169"/>
                <a:gd name="T10" fmla="*/ 14 w 22"/>
                <a:gd name="T11" fmla="*/ 0 h 169"/>
                <a:gd name="T12" fmla="*/ 7 w 22"/>
                <a:gd name="T13" fmla="*/ 0 h 169"/>
                <a:gd name="T14" fmla="*/ 0 w 22"/>
                <a:gd name="T15" fmla="*/ 7 h 169"/>
                <a:gd name="T16" fmla="*/ 0 w 22"/>
                <a:gd name="T17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69">
                  <a:moveTo>
                    <a:pt x="0" y="162"/>
                  </a:moveTo>
                  <a:cubicBezTo>
                    <a:pt x="0" y="166"/>
                    <a:pt x="3" y="169"/>
                    <a:pt x="7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8" y="169"/>
                    <a:pt x="22" y="166"/>
                    <a:pt x="22" y="16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3"/>
                    <a:pt x="18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A4AD5DAF-FFC1-E24A-91A9-0A6D6A99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711" y="4831636"/>
              <a:ext cx="58725" cy="461285"/>
            </a:xfrm>
            <a:custGeom>
              <a:avLst/>
              <a:gdLst>
                <a:gd name="T0" fmla="*/ 0 w 26"/>
                <a:gd name="T1" fmla="*/ 195 h 203"/>
                <a:gd name="T2" fmla="*/ 8 w 26"/>
                <a:gd name="T3" fmla="*/ 203 h 203"/>
                <a:gd name="T4" fmla="*/ 18 w 26"/>
                <a:gd name="T5" fmla="*/ 203 h 203"/>
                <a:gd name="T6" fmla="*/ 26 w 26"/>
                <a:gd name="T7" fmla="*/ 195 h 203"/>
                <a:gd name="T8" fmla="*/ 26 w 26"/>
                <a:gd name="T9" fmla="*/ 8 h 203"/>
                <a:gd name="T10" fmla="*/ 18 w 26"/>
                <a:gd name="T11" fmla="*/ 0 h 203"/>
                <a:gd name="T12" fmla="*/ 8 w 26"/>
                <a:gd name="T13" fmla="*/ 0 h 203"/>
                <a:gd name="T14" fmla="*/ 0 w 26"/>
                <a:gd name="T15" fmla="*/ 8 h 203"/>
                <a:gd name="T16" fmla="*/ 0 w 26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3">
                  <a:moveTo>
                    <a:pt x="0" y="195"/>
                  </a:moveTo>
                  <a:cubicBezTo>
                    <a:pt x="0" y="199"/>
                    <a:pt x="4" y="203"/>
                    <a:pt x="8" y="203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23" y="203"/>
                    <a:pt x="26" y="199"/>
                    <a:pt x="26" y="19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3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1F083455-917C-A44F-97AD-13F13E985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2693" y="4702272"/>
              <a:ext cx="156599" cy="1211086"/>
            </a:xfrm>
            <a:custGeom>
              <a:avLst/>
              <a:gdLst>
                <a:gd name="T0" fmla="*/ 0 w 69"/>
                <a:gd name="T1" fmla="*/ 511 h 533"/>
                <a:gd name="T2" fmla="*/ 22 w 69"/>
                <a:gd name="T3" fmla="*/ 533 h 533"/>
                <a:gd name="T4" fmla="*/ 47 w 69"/>
                <a:gd name="T5" fmla="*/ 533 h 533"/>
                <a:gd name="T6" fmla="*/ 69 w 69"/>
                <a:gd name="T7" fmla="*/ 511 h 533"/>
                <a:gd name="T8" fmla="*/ 69 w 69"/>
                <a:gd name="T9" fmla="*/ 23 h 533"/>
                <a:gd name="T10" fmla="*/ 47 w 69"/>
                <a:gd name="T11" fmla="*/ 0 h 533"/>
                <a:gd name="T12" fmla="*/ 22 w 69"/>
                <a:gd name="T13" fmla="*/ 0 h 533"/>
                <a:gd name="T14" fmla="*/ 0 w 69"/>
                <a:gd name="T15" fmla="*/ 23 h 533"/>
                <a:gd name="T16" fmla="*/ 0 w 69"/>
                <a:gd name="T17" fmla="*/ 51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33">
                  <a:moveTo>
                    <a:pt x="0" y="511"/>
                  </a:moveTo>
                  <a:cubicBezTo>
                    <a:pt x="0" y="523"/>
                    <a:pt x="10" y="533"/>
                    <a:pt x="22" y="533"/>
                  </a:cubicBezTo>
                  <a:cubicBezTo>
                    <a:pt x="47" y="533"/>
                    <a:pt x="47" y="533"/>
                    <a:pt x="47" y="533"/>
                  </a:cubicBezTo>
                  <a:cubicBezTo>
                    <a:pt x="59" y="533"/>
                    <a:pt x="69" y="523"/>
                    <a:pt x="69" y="511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10"/>
                    <a:pt x="59" y="0"/>
                    <a:pt x="4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lnTo>
                    <a:pt x="0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4132AB23-B14D-B74C-82E7-E114B0392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66" y="1894561"/>
              <a:ext cx="107236" cy="819590"/>
            </a:xfrm>
            <a:custGeom>
              <a:avLst/>
              <a:gdLst>
                <a:gd name="T0" fmla="*/ 0 w 47"/>
                <a:gd name="T1" fmla="*/ 346 h 361"/>
                <a:gd name="T2" fmla="*/ 15 w 47"/>
                <a:gd name="T3" fmla="*/ 361 h 361"/>
                <a:gd name="T4" fmla="*/ 32 w 47"/>
                <a:gd name="T5" fmla="*/ 361 h 361"/>
                <a:gd name="T6" fmla="*/ 47 w 47"/>
                <a:gd name="T7" fmla="*/ 346 h 361"/>
                <a:gd name="T8" fmla="*/ 47 w 47"/>
                <a:gd name="T9" fmla="*/ 15 h 361"/>
                <a:gd name="T10" fmla="*/ 32 w 47"/>
                <a:gd name="T11" fmla="*/ 0 h 361"/>
                <a:gd name="T12" fmla="*/ 15 w 47"/>
                <a:gd name="T13" fmla="*/ 0 h 361"/>
                <a:gd name="T14" fmla="*/ 0 w 47"/>
                <a:gd name="T15" fmla="*/ 15 h 361"/>
                <a:gd name="T16" fmla="*/ 0 w 47"/>
                <a:gd name="T17" fmla="*/ 34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61">
                  <a:moveTo>
                    <a:pt x="0" y="346"/>
                  </a:moveTo>
                  <a:cubicBezTo>
                    <a:pt x="0" y="354"/>
                    <a:pt x="7" y="361"/>
                    <a:pt x="15" y="361"/>
                  </a:cubicBezTo>
                  <a:cubicBezTo>
                    <a:pt x="32" y="361"/>
                    <a:pt x="32" y="361"/>
                    <a:pt x="32" y="361"/>
                  </a:cubicBezTo>
                  <a:cubicBezTo>
                    <a:pt x="40" y="361"/>
                    <a:pt x="47" y="354"/>
                    <a:pt x="47" y="34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7"/>
                    <a:pt x="40" y="0"/>
                    <a:pt x="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lnTo>
                    <a:pt x="0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DC60D4B2-BE38-134B-B0F6-4C38E302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9514" y="3789064"/>
              <a:ext cx="45107" cy="179578"/>
            </a:xfrm>
            <a:custGeom>
              <a:avLst/>
              <a:gdLst>
                <a:gd name="T0" fmla="*/ 0 w 20"/>
                <a:gd name="T1" fmla="*/ 73 h 79"/>
                <a:gd name="T2" fmla="*/ 7 w 20"/>
                <a:gd name="T3" fmla="*/ 79 h 79"/>
                <a:gd name="T4" fmla="*/ 13 w 20"/>
                <a:gd name="T5" fmla="*/ 79 h 79"/>
                <a:gd name="T6" fmla="*/ 20 w 20"/>
                <a:gd name="T7" fmla="*/ 73 h 79"/>
                <a:gd name="T8" fmla="*/ 20 w 20"/>
                <a:gd name="T9" fmla="*/ 6 h 79"/>
                <a:gd name="T10" fmla="*/ 13 w 20"/>
                <a:gd name="T11" fmla="*/ 0 h 79"/>
                <a:gd name="T12" fmla="*/ 7 w 20"/>
                <a:gd name="T13" fmla="*/ 0 h 79"/>
                <a:gd name="T14" fmla="*/ 0 w 20"/>
                <a:gd name="T15" fmla="*/ 6 h 79"/>
                <a:gd name="T16" fmla="*/ 0 w 20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9">
                  <a:moveTo>
                    <a:pt x="0" y="73"/>
                  </a:moveTo>
                  <a:cubicBezTo>
                    <a:pt x="0" y="76"/>
                    <a:pt x="3" y="79"/>
                    <a:pt x="7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7" y="79"/>
                    <a:pt x="20" y="76"/>
                    <a:pt x="20" y="7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4CCC1073-2733-6045-BAE6-9A638E7E4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8454" y="5961019"/>
              <a:ext cx="57023" cy="240856"/>
            </a:xfrm>
            <a:custGeom>
              <a:avLst/>
              <a:gdLst>
                <a:gd name="T0" fmla="*/ 0 w 25"/>
                <a:gd name="T1" fmla="*/ 98 h 106"/>
                <a:gd name="T2" fmla="*/ 8 w 25"/>
                <a:gd name="T3" fmla="*/ 106 h 106"/>
                <a:gd name="T4" fmla="*/ 17 w 25"/>
                <a:gd name="T5" fmla="*/ 106 h 106"/>
                <a:gd name="T6" fmla="*/ 25 w 25"/>
                <a:gd name="T7" fmla="*/ 98 h 106"/>
                <a:gd name="T8" fmla="*/ 25 w 25"/>
                <a:gd name="T9" fmla="*/ 8 h 106"/>
                <a:gd name="T10" fmla="*/ 17 w 25"/>
                <a:gd name="T11" fmla="*/ 0 h 106"/>
                <a:gd name="T12" fmla="*/ 8 w 25"/>
                <a:gd name="T13" fmla="*/ 0 h 106"/>
                <a:gd name="T14" fmla="*/ 0 w 25"/>
                <a:gd name="T15" fmla="*/ 8 h 106"/>
                <a:gd name="T16" fmla="*/ 0 w 25"/>
                <a:gd name="T17" fmla="*/ 9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6">
                  <a:moveTo>
                    <a:pt x="0" y="98"/>
                  </a:moveTo>
                  <a:cubicBezTo>
                    <a:pt x="0" y="102"/>
                    <a:pt x="3" y="106"/>
                    <a:pt x="8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22" y="106"/>
                    <a:pt x="25" y="102"/>
                    <a:pt x="25" y="9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3"/>
                    <a:pt x="22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62">
              <a:extLst>
                <a:ext uri="{FF2B5EF4-FFF2-40B4-BE49-F238E27FC236}">
                  <a16:creationId xmlns:a16="http://schemas.microsoft.com/office/drawing/2014/main" id="{BE83F9ED-60E1-854E-B21D-DD72FA1BE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544" y="547302"/>
              <a:ext cx="45958" cy="190642"/>
            </a:xfrm>
            <a:custGeom>
              <a:avLst/>
              <a:gdLst>
                <a:gd name="T0" fmla="*/ 0 w 20"/>
                <a:gd name="T1" fmla="*/ 77 h 84"/>
                <a:gd name="T2" fmla="*/ 6 w 20"/>
                <a:gd name="T3" fmla="*/ 84 h 84"/>
                <a:gd name="T4" fmla="*/ 14 w 20"/>
                <a:gd name="T5" fmla="*/ 84 h 84"/>
                <a:gd name="T6" fmla="*/ 20 w 20"/>
                <a:gd name="T7" fmla="*/ 77 h 84"/>
                <a:gd name="T8" fmla="*/ 20 w 20"/>
                <a:gd name="T9" fmla="*/ 7 h 84"/>
                <a:gd name="T10" fmla="*/ 14 w 20"/>
                <a:gd name="T11" fmla="*/ 0 h 84"/>
                <a:gd name="T12" fmla="*/ 6 w 20"/>
                <a:gd name="T13" fmla="*/ 0 h 84"/>
                <a:gd name="T14" fmla="*/ 0 w 20"/>
                <a:gd name="T15" fmla="*/ 7 h 84"/>
                <a:gd name="T16" fmla="*/ 0 w 20"/>
                <a:gd name="T17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4">
                  <a:moveTo>
                    <a:pt x="0" y="77"/>
                  </a:moveTo>
                  <a:cubicBezTo>
                    <a:pt x="0" y="81"/>
                    <a:pt x="3" y="84"/>
                    <a:pt x="6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7" y="84"/>
                    <a:pt x="20" y="81"/>
                    <a:pt x="20" y="7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BDE816-9E5D-334E-951C-A2FF8B5B5807}"/>
              </a:ext>
            </a:extLst>
          </p:cNvPr>
          <p:cNvSpPr txBox="1">
            <a:spLocks/>
          </p:cNvSpPr>
          <p:nvPr/>
        </p:nvSpPr>
        <p:spPr>
          <a:xfrm>
            <a:off x="261824" y="567410"/>
            <a:ext cx="46772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 Cond Regular"/>
                <a:ea typeface="Roboto Condensed" panose="02000000000000000000" pitchFamily="2" charset="0"/>
                <a:cs typeface="Roboto Condensed" panose="02000000000000000000" pitchFamily="2" charset="0"/>
              </a:rPr>
              <a:t>Social Media Tactics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B1C0-2230-0548-B4D1-4158B0D566F3}"/>
              </a:ext>
            </a:extLst>
          </p:cNvPr>
          <p:cNvSpPr txBox="1"/>
          <p:nvPr/>
        </p:nvSpPr>
        <p:spPr>
          <a:xfrm>
            <a:off x="206888" y="2008899"/>
            <a:ext cx="5696621" cy="46474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Google Ads buy to maximize search engine results</a:t>
            </a:r>
            <a:endParaRPr kumimoji="0" lang="en-US" sz="8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Social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Targeted ad campaign on Instagram, YouTube, and Facebook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Email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Regular communication to keep prospects interested in the program and updated on any changes or big news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78E54A1-9500-FE44-B500-4745BBA22D83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67212" y="1426536"/>
            <a:ext cx="45719" cy="685407"/>
          </a:xfrm>
          <a:custGeom>
            <a:avLst/>
            <a:gdLst>
              <a:gd name="T0" fmla="*/ 22 w 71"/>
              <a:gd name="T1" fmla="*/ 859 h 859"/>
              <a:gd name="T2" fmla="*/ 0 w 71"/>
              <a:gd name="T3" fmla="*/ 836 h 859"/>
              <a:gd name="T4" fmla="*/ 0 w 71"/>
              <a:gd name="T5" fmla="*/ 23 h 859"/>
              <a:gd name="T6" fmla="*/ 22 w 71"/>
              <a:gd name="T7" fmla="*/ 0 h 859"/>
              <a:gd name="T8" fmla="*/ 48 w 71"/>
              <a:gd name="T9" fmla="*/ 0 h 859"/>
              <a:gd name="T10" fmla="*/ 71 w 71"/>
              <a:gd name="T11" fmla="*/ 23 h 859"/>
              <a:gd name="T12" fmla="*/ 71 w 71"/>
              <a:gd name="T13" fmla="*/ 836 h 859"/>
              <a:gd name="T14" fmla="*/ 48 w 71"/>
              <a:gd name="T15" fmla="*/ 859 h 859"/>
              <a:gd name="T16" fmla="*/ 22 w 71"/>
              <a:gd name="T1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859">
                <a:moveTo>
                  <a:pt x="22" y="859"/>
                </a:moveTo>
                <a:cubicBezTo>
                  <a:pt x="10" y="859"/>
                  <a:pt x="0" y="849"/>
                  <a:pt x="0" y="8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61" y="0"/>
                  <a:pt x="71" y="11"/>
                  <a:pt x="71" y="23"/>
                </a:cubicBezTo>
                <a:cubicBezTo>
                  <a:pt x="71" y="836"/>
                  <a:pt x="71" y="836"/>
                  <a:pt x="71" y="836"/>
                </a:cubicBezTo>
                <a:cubicBezTo>
                  <a:pt x="71" y="849"/>
                  <a:pt x="61" y="859"/>
                  <a:pt x="48" y="859"/>
                </a:cubicBezTo>
                <a:lnTo>
                  <a:pt x="22" y="85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0D4E0F-D8D8-AE42-963C-7708A4A26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422" y="783770"/>
            <a:ext cx="2744325" cy="5389457"/>
          </a:xfrm>
          <a:prstGeom prst="rect">
            <a:avLst/>
          </a:prstGeom>
        </p:spPr>
      </p:pic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E0F01935-DC41-8D47-B528-8A8087619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"/>
          <a:stretch/>
        </p:blipFill>
        <p:spPr>
          <a:xfrm>
            <a:off x="8067627" y="1612902"/>
            <a:ext cx="2106068" cy="3713299"/>
          </a:xfrm>
          <a:custGeom>
            <a:avLst/>
            <a:gdLst>
              <a:gd name="connsiteX0" fmla="*/ 0 w 2106068"/>
              <a:gd name="connsiteY0" fmla="*/ 0 h 3713299"/>
              <a:gd name="connsiteX1" fmla="*/ 2106068 w 2106068"/>
              <a:gd name="connsiteY1" fmla="*/ 0 h 3713299"/>
              <a:gd name="connsiteX2" fmla="*/ 2106068 w 2106068"/>
              <a:gd name="connsiteY2" fmla="*/ 3713299 h 3713299"/>
              <a:gd name="connsiteX3" fmla="*/ 0 w 2106068"/>
              <a:gd name="connsiteY3" fmla="*/ 3713299 h 37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068" h="3713299">
                <a:moveTo>
                  <a:pt x="0" y="0"/>
                </a:moveTo>
                <a:lnTo>
                  <a:pt x="2106068" y="0"/>
                </a:lnTo>
                <a:lnTo>
                  <a:pt x="2106068" y="3713299"/>
                </a:lnTo>
                <a:lnTo>
                  <a:pt x="0" y="37132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797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792005-8EAB-684B-9172-34E279E9BD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r="1085"/>
          <a:stretch/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DD6788-C33D-9D49-9559-A150A02D45AE}"/>
              </a:ext>
            </a:extLst>
          </p:cNvPr>
          <p:cNvSpPr/>
          <p:nvPr/>
        </p:nvSpPr>
        <p:spPr bwMode="auto">
          <a:xfrm>
            <a:off x="-2" y="-1"/>
            <a:ext cx="11364688" cy="6858001"/>
          </a:xfrm>
          <a:prstGeom prst="rect">
            <a:avLst/>
          </a:prstGeom>
          <a:gradFill flip="none" rotWithShape="1">
            <a:gsLst>
              <a:gs pos="19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0000">
                      <a:tint val="66000"/>
                      <a:satMod val="160000"/>
                    </a:srgbClr>
                  </a:gs>
                  <a:gs pos="50000">
                    <a:srgbClr val="000000">
                      <a:tint val="44500"/>
                      <a:satMod val="160000"/>
                    </a:srgbClr>
                  </a:gs>
                  <a:gs pos="100000">
                    <a:srgbClr val="0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6F630-E9EA-F646-BE45-28A9670F82FD}"/>
              </a:ext>
            </a:extLst>
          </p:cNvPr>
          <p:cNvSpPr txBox="1">
            <a:spLocks/>
          </p:cNvSpPr>
          <p:nvPr/>
        </p:nvSpPr>
        <p:spPr>
          <a:xfrm>
            <a:off x="-3" y="3168362"/>
            <a:ext cx="1218895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THANK YOU!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 Cond" panose="020B06060304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6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08D73A-3BC3-4A5C-9F8D-CEEA9C8FB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624249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0E7119-EFBC-49C9-B735-27F8AF35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70"/>
          <a:stretch/>
        </p:blipFill>
        <p:spPr>
          <a:xfrm>
            <a:off x="20" y="-11575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B9129D-9109-4068-841B-0B5DB4EB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D23CF6B-D16F-4F32-AF6C-C14734AF433A}"/>
              </a:ext>
            </a:extLst>
          </p:cNvPr>
          <p:cNvGrpSpPr/>
          <p:nvPr/>
        </p:nvGrpSpPr>
        <p:grpSpPr>
          <a:xfrm>
            <a:off x="0" y="-322963"/>
            <a:ext cx="3236498" cy="3123976"/>
            <a:chOff x="-130989" y="-242752"/>
            <a:chExt cx="3236498" cy="31239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C5447F-CF8E-486B-99CD-8116165B7656}"/>
                </a:ext>
              </a:extLst>
            </p:cNvPr>
            <p:cNvSpPr/>
            <p:nvPr/>
          </p:nvSpPr>
          <p:spPr>
            <a:xfrm>
              <a:off x="1155940" y="707366"/>
              <a:ext cx="1190445" cy="217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mage result for facebook logo">
              <a:extLst>
                <a:ext uri="{FF2B5EF4-FFF2-40B4-BE49-F238E27FC236}">
                  <a16:creationId xmlns:a16="http://schemas.microsoft.com/office/drawing/2014/main" id="{509D7314-80D9-43E3-9FB2-998DB6C314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147"/>
            <a:stretch/>
          </p:blipFill>
          <p:spPr bwMode="auto">
            <a:xfrm>
              <a:off x="-130989" y="-242752"/>
              <a:ext cx="3236498" cy="312397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904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tree, man&#10;&#10;Description automatically generated">
            <a:extLst>
              <a:ext uri="{FF2B5EF4-FFF2-40B4-BE49-F238E27FC236}">
                <a16:creationId xmlns:a16="http://schemas.microsoft.com/office/drawing/2014/main" id="{A614117C-4CCA-4018-A552-891359CC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D3E8BAE-1A85-448F-A2BA-BF648607FEA7}"/>
              </a:ext>
            </a:extLst>
          </p:cNvPr>
          <p:cNvSpPr txBox="1">
            <a:spLocks/>
          </p:cNvSpPr>
          <p:nvPr/>
        </p:nvSpPr>
        <p:spPr>
          <a:xfrm>
            <a:off x="438264" y="2693683"/>
            <a:ext cx="11448936" cy="3037364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a Schedule of Webinars </a:t>
            </a:r>
            <a:b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</a:t>
            </a:r>
            <a:b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Recordings of This and Other Webinars at</a:t>
            </a: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https://scoutingwire.org/marketing-and-membership-hub/</a:t>
            </a:r>
            <a:endParaRPr lang="en-US" sz="3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6B8E25-EC80-418D-9C39-7DDCB12FBC39}"/>
              </a:ext>
            </a:extLst>
          </p:cNvPr>
          <p:cNvSpPr txBox="1">
            <a:spLocks/>
          </p:cNvSpPr>
          <p:nvPr/>
        </p:nvSpPr>
        <p:spPr>
          <a:xfrm>
            <a:off x="2587191" y="686273"/>
            <a:ext cx="6462446" cy="88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cap="all" spc="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ThanK</a:t>
            </a:r>
            <a:r>
              <a:rPr lang="en-US" sz="7200" b="1" cap="all" spc="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 You</a:t>
            </a:r>
          </a:p>
        </p:txBody>
      </p:sp>
    </p:spTree>
    <p:extLst>
      <p:ext uri="{BB962C8B-B14F-4D97-AF65-F5344CB8AC3E}">
        <p14:creationId xmlns:p14="http://schemas.microsoft.com/office/powerpoint/2010/main" val="407762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957D02-88AC-44F2-BC6D-62C8444B77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199EC-5A48-43E5-93B8-3ADA27301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03" t="2331" r="4463"/>
          <a:stretch/>
        </p:blipFill>
        <p:spPr>
          <a:xfrm>
            <a:off x="0" y="501596"/>
            <a:ext cx="12192000" cy="58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4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732C-9F5E-4B40-A05D-953D3AA1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489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The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9E57-0DDB-48E7-8E9C-590A88B1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595"/>
            <a:ext cx="10397490" cy="4103070"/>
          </a:xfrm>
        </p:spPr>
        <p:txBody>
          <a:bodyPr numCol="2">
            <a:noAutofit/>
          </a:bodyPr>
          <a:lstStyle/>
          <a:p>
            <a:pPr marL="0" marR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Tanesha Polk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/>
              <a:t>Director of Marketing and Communications, </a:t>
            </a:r>
            <a:br>
              <a:rPr lang="en-US" sz="1600" dirty="0"/>
            </a:br>
            <a:r>
              <a:rPr lang="en-US" sz="1600" dirty="0"/>
              <a:t>National Capital Area Council</a:t>
            </a:r>
          </a:p>
          <a:p>
            <a:pPr marL="0" marR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Amy Leslie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/>
              <a:t>Digital Asset Manager, National Council</a:t>
            </a:r>
          </a:p>
          <a:p>
            <a:pPr marL="0" marR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George Snipes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/>
              <a:t>Field Director, Atlanta Area Council </a:t>
            </a:r>
          </a:p>
          <a:p>
            <a:pPr marL="0" marR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Sean Fogle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/>
              <a:t>Field Director, Connecticut Rivers Council </a:t>
            </a:r>
          </a:p>
          <a:p>
            <a:pPr marL="0" marR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Paul </a:t>
            </a:r>
            <a:r>
              <a:rPr lang="en-US" sz="2000" dirty="0" err="1">
                <a:solidFill>
                  <a:srgbClr val="002060"/>
                </a:solidFill>
              </a:rPr>
              <a:t>Verwers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/>
              <a:t>District Executive, Longhorn Council</a:t>
            </a:r>
          </a:p>
          <a:p>
            <a:pPr marL="0" marR="0" indent="0" algn="ctr">
              <a:spcAft>
                <a:spcPts val="800"/>
              </a:spcAft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marL="0" marR="0" indent="0" algn="ctr">
              <a:spcAft>
                <a:spcPts val="800"/>
              </a:spcAft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marL="0" marR="0" indent="0" algn="ctr">
              <a:spcAft>
                <a:spcPts val="800"/>
              </a:spcAft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marL="0" marR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Peggy Durbin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/>
              <a:t>Assistant Scout Executive/COO, South Florida Council</a:t>
            </a:r>
          </a:p>
          <a:p>
            <a:pPr marL="0" marR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James Rhodes-Dreyer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/>
              <a:t>Director of Field Service/COO, Golden Empire Council</a:t>
            </a:r>
          </a:p>
          <a:p>
            <a:pPr marL="0" lv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Wendy Shaw</a:t>
            </a:r>
            <a:br>
              <a:rPr lang="en-US" sz="1600" dirty="0"/>
            </a:br>
            <a:r>
              <a:rPr lang="en-US" sz="1600" dirty="0"/>
              <a:t>VP Council Services, National Council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Darin Kinn</a:t>
            </a:r>
            <a:br>
              <a:rPr lang="en-US" sz="1600" dirty="0"/>
            </a:br>
            <a:r>
              <a:rPr lang="en-US" sz="1600" dirty="0"/>
              <a:t>National Field Marketing Supervisor, National Council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Michael Ramsey</a:t>
            </a:r>
            <a:br>
              <a:rPr lang="en-US" sz="1600" dirty="0"/>
            </a:br>
            <a:r>
              <a:rPr lang="en-US" sz="1600" dirty="0"/>
              <a:t>Director of Marketing and Brand, </a:t>
            </a:r>
            <a:br>
              <a:rPr lang="en-US" sz="1600" dirty="0"/>
            </a:br>
            <a:r>
              <a:rPr lang="en-US" sz="1600" dirty="0"/>
              <a:t>National Council</a:t>
            </a:r>
          </a:p>
          <a:p>
            <a:pPr marL="0" indent="0" algn="ctr">
              <a:buNone/>
              <a:defRPr/>
            </a:pPr>
            <a:endParaRPr lang="en-US" sz="1600" dirty="0"/>
          </a:p>
          <a:p>
            <a:pPr marL="0" lvl="0" indent="0" algn="ctr">
              <a:buNone/>
              <a:defRPr/>
            </a:pPr>
            <a:endParaRPr lang="en-US" sz="1600" dirty="0"/>
          </a:p>
          <a:p>
            <a:pPr marL="0" lvl="0" indent="0" algn="ctr">
              <a:buNone/>
              <a:defRPr/>
            </a:pPr>
            <a:endParaRPr lang="en-US" sz="1600" dirty="0"/>
          </a:p>
          <a:p>
            <a:pPr marL="0" lvl="0" indent="0" algn="ctr">
              <a:buNone/>
              <a:defRPr/>
            </a:pPr>
            <a:endParaRPr lang="en-US" sz="1600" dirty="0"/>
          </a:p>
          <a:p>
            <a:pPr marL="0" indent="0" algn="ctr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88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42" r="10026"/>
          <a:stretch/>
        </p:blipFill>
        <p:spPr>
          <a:xfrm>
            <a:off x="2980255" y="-184959"/>
            <a:ext cx="9059839" cy="6855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5678" y="1407175"/>
            <a:ext cx="4972511" cy="336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PUBLIC RELATIONS 101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FOR CUB SCOUT LEADERS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600" b="1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 Cond Regular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/>
              <a:t>Tanesha Polk</a:t>
            </a:r>
            <a:br>
              <a:rPr lang="en-US" sz="2300" dirty="0"/>
            </a:br>
            <a:r>
              <a:rPr lang="en-US" sz="2300" dirty="0"/>
              <a:t>Director of Marketing and Communications, </a:t>
            </a:r>
            <a:br>
              <a:rPr lang="en-US" sz="2300" dirty="0"/>
            </a:br>
            <a:r>
              <a:rPr lang="en-US" sz="2300" dirty="0"/>
              <a:t>National Capital Area Council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600" b="1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 Cond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42569-A14E-234C-B083-435F0B87F2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4608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160577" y="2239169"/>
            <a:ext cx="787084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7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883E7F4-D52B-1443-858F-97D847342E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84" y="0"/>
            <a:ext cx="6858236" cy="6824198"/>
          </a:xfrm>
        </p:spPr>
      </p:pic>
      <p:sp>
        <p:nvSpPr>
          <p:cNvPr id="20" name="TextBox 19"/>
          <p:cNvSpPr txBox="1">
            <a:spLocks/>
          </p:cNvSpPr>
          <p:nvPr/>
        </p:nvSpPr>
        <p:spPr>
          <a:xfrm>
            <a:off x="6325548" y="1675349"/>
            <a:ext cx="50593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3BC"/>
                </a:solidFill>
                <a:effectLst/>
                <a:uLnTx/>
                <a:uFillTx/>
                <a:latin typeface="Franklin Gothic Medium Cond Regular"/>
                <a:ea typeface="Roboto Condensed" panose="02000000000000000000" pitchFamily="2" charset="0"/>
                <a:cs typeface="Roboto Condensed" panose="02000000000000000000" pitchFamily="2" charset="0"/>
              </a:rPr>
              <a:t>PR 101 Agenda </a:t>
            </a:r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rot="5400000" flipH="1">
            <a:off x="10975769" y="2364365"/>
            <a:ext cx="45719" cy="551579"/>
          </a:xfrm>
          <a:custGeom>
            <a:avLst/>
            <a:gdLst>
              <a:gd name="T0" fmla="*/ 22 w 71"/>
              <a:gd name="T1" fmla="*/ 859 h 859"/>
              <a:gd name="T2" fmla="*/ 0 w 71"/>
              <a:gd name="T3" fmla="*/ 836 h 859"/>
              <a:gd name="T4" fmla="*/ 0 w 71"/>
              <a:gd name="T5" fmla="*/ 23 h 859"/>
              <a:gd name="T6" fmla="*/ 22 w 71"/>
              <a:gd name="T7" fmla="*/ 0 h 859"/>
              <a:gd name="T8" fmla="*/ 48 w 71"/>
              <a:gd name="T9" fmla="*/ 0 h 859"/>
              <a:gd name="T10" fmla="*/ 71 w 71"/>
              <a:gd name="T11" fmla="*/ 23 h 859"/>
              <a:gd name="T12" fmla="*/ 71 w 71"/>
              <a:gd name="T13" fmla="*/ 836 h 859"/>
              <a:gd name="T14" fmla="*/ 48 w 71"/>
              <a:gd name="T15" fmla="*/ 859 h 859"/>
              <a:gd name="T16" fmla="*/ 22 w 71"/>
              <a:gd name="T1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859">
                <a:moveTo>
                  <a:pt x="22" y="859"/>
                </a:moveTo>
                <a:cubicBezTo>
                  <a:pt x="10" y="859"/>
                  <a:pt x="0" y="849"/>
                  <a:pt x="0" y="8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61" y="0"/>
                  <a:pt x="71" y="11"/>
                  <a:pt x="71" y="23"/>
                </a:cubicBezTo>
                <a:cubicBezTo>
                  <a:pt x="71" y="836"/>
                  <a:pt x="71" y="836"/>
                  <a:pt x="71" y="836"/>
                </a:cubicBezTo>
                <a:cubicBezTo>
                  <a:pt x="71" y="849"/>
                  <a:pt x="61" y="859"/>
                  <a:pt x="48" y="859"/>
                </a:cubicBezTo>
                <a:lnTo>
                  <a:pt x="22" y="859"/>
                </a:lnTo>
                <a:close/>
              </a:path>
            </a:pathLst>
          </a:custGeom>
          <a:solidFill>
            <a:srgbClr val="0073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13319" y="-750419"/>
            <a:ext cx="5760101" cy="3023992"/>
            <a:chOff x="4113319" y="-750419"/>
            <a:chExt cx="5760101" cy="3023992"/>
          </a:xfrm>
          <a:solidFill>
            <a:srgbClr val="0073BC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 rot="20280000">
              <a:off x="6439170" y="753183"/>
              <a:ext cx="29612" cy="358125"/>
            </a:xfrm>
            <a:custGeom>
              <a:avLst/>
              <a:gdLst>
                <a:gd name="T0" fmla="*/ 8 w 24"/>
                <a:gd name="T1" fmla="*/ 290 h 290"/>
                <a:gd name="T2" fmla="*/ 0 w 24"/>
                <a:gd name="T3" fmla="*/ 282 h 290"/>
                <a:gd name="T4" fmla="*/ 0 w 24"/>
                <a:gd name="T5" fmla="*/ 7 h 290"/>
                <a:gd name="T6" fmla="*/ 8 w 24"/>
                <a:gd name="T7" fmla="*/ 0 h 290"/>
                <a:gd name="T8" fmla="*/ 16 w 24"/>
                <a:gd name="T9" fmla="*/ 0 h 290"/>
                <a:gd name="T10" fmla="*/ 24 w 24"/>
                <a:gd name="T11" fmla="*/ 7 h 290"/>
                <a:gd name="T12" fmla="*/ 24 w 24"/>
                <a:gd name="T13" fmla="*/ 282 h 290"/>
                <a:gd name="T14" fmla="*/ 16 w 24"/>
                <a:gd name="T15" fmla="*/ 290 h 290"/>
                <a:gd name="T16" fmla="*/ 8 w 24"/>
                <a:gd name="T1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0">
                  <a:moveTo>
                    <a:pt x="8" y="290"/>
                  </a:moveTo>
                  <a:cubicBezTo>
                    <a:pt x="3" y="290"/>
                    <a:pt x="0" y="286"/>
                    <a:pt x="0" y="28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0"/>
                    <a:pt x="24" y="3"/>
                    <a:pt x="24" y="7"/>
                  </a:cubicBezTo>
                  <a:cubicBezTo>
                    <a:pt x="24" y="282"/>
                    <a:pt x="24" y="282"/>
                    <a:pt x="24" y="282"/>
                  </a:cubicBezTo>
                  <a:cubicBezTo>
                    <a:pt x="24" y="286"/>
                    <a:pt x="21" y="290"/>
                    <a:pt x="16" y="290"/>
                  </a:cubicBezTo>
                  <a:lnTo>
                    <a:pt x="8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 rot="20280000">
              <a:off x="4493522" y="-750419"/>
              <a:ext cx="80509" cy="959628"/>
            </a:xfrm>
            <a:custGeom>
              <a:avLst/>
              <a:gdLst>
                <a:gd name="T0" fmla="*/ 21 w 65"/>
                <a:gd name="T1" fmla="*/ 777 h 777"/>
                <a:gd name="T2" fmla="*/ 0 w 65"/>
                <a:gd name="T3" fmla="*/ 756 h 777"/>
                <a:gd name="T4" fmla="*/ 0 w 65"/>
                <a:gd name="T5" fmla="*/ 20 h 777"/>
                <a:gd name="T6" fmla="*/ 21 w 65"/>
                <a:gd name="T7" fmla="*/ 0 h 777"/>
                <a:gd name="T8" fmla="*/ 44 w 65"/>
                <a:gd name="T9" fmla="*/ 0 h 777"/>
                <a:gd name="T10" fmla="*/ 65 w 65"/>
                <a:gd name="T11" fmla="*/ 20 h 777"/>
                <a:gd name="T12" fmla="*/ 65 w 65"/>
                <a:gd name="T13" fmla="*/ 756 h 777"/>
                <a:gd name="T14" fmla="*/ 44 w 65"/>
                <a:gd name="T15" fmla="*/ 777 h 777"/>
                <a:gd name="T16" fmla="*/ 21 w 65"/>
                <a:gd name="T1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777">
                  <a:moveTo>
                    <a:pt x="21" y="777"/>
                  </a:moveTo>
                  <a:cubicBezTo>
                    <a:pt x="9" y="777"/>
                    <a:pt x="0" y="767"/>
                    <a:pt x="0" y="7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5" y="9"/>
                    <a:pt x="65" y="20"/>
                  </a:cubicBezTo>
                  <a:cubicBezTo>
                    <a:pt x="65" y="756"/>
                    <a:pt x="65" y="756"/>
                    <a:pt x="65" y="756"/>
                  </a:cubicBezTo>
                  <a:cubicBezTo>
                    <a:pt x="65" y="767"/>
                    <a:pt x="55" y="777"/>
                    <a:pt x="44" y="777"/>
                  </a:cubicBezTo>
                  <a:lnTo>
                    <a:pt x="21" y="7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20280000">
              <a:off x="5247680" y="16039"/>
              <a:ext cx="68942" cy="842566"/>
            </a:xfrm>
            <a:custGeom>
              <a:avLst/>
              <a:gdLst>
                <a:gd name="T0" fmla="*/ 18 w 56"/>
                <a:gd name="T1" fmla="*/ 682 h 682"/>
                <a:gd name="T2" fmla="*/ 0 w 56"/>
                <a:gd name="T3" fmla="*/ 664 h 682"/>
                <a:gd name="T4" fmla="*/ 0 w 56"/>
                <a:gd name="T5" fmla="*/ 19 h 682"/>
                <a:gd name="T6" fmla="*/ 18 w 56"/>
                <a:gd name="T7" fmla="*/ 0 h 682"/>
                <a:gd name="T8" fmla="*/ 38 w 56"/>
                <a:gd name="T9" fmla="*/ 0 h 682"/>
                <a:gd name="T10" fmla="*/ 56 w 56"/>
                <a:gd name="T11" fmla="*/ 19 h 682"/>
                <a:gd name="T12" fmla="*/ 56 w 56"/>
                <a:gd name="T13" fmla="*/ 664 h 682"/>
                <a:gd name="T14" fmla="*/ 38 w 56"/>
                <a:gd name="T15" fmla="*/ 682 h 682"/>
                <a:gd name="T16" fmla="*/ 18 w 56"/>
                <a:gd name="T17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82">
                  <a:moveTo>
                    <a:pt x="18" y="682"/>
                  </a:moveTo>
                  <a:cubicBezTo>
                    <a:pt x="8" y="682"/>
                    <a:pt x="0" y="674"/>
                    <a:pt x="0" y="6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8" y="0"/>
                    <a:pt x="56" y="9"/>
                    <a:pt x="56" y="19"/>
                  </a:cubicBezTo>
                  <a:cubicBezTo>
                    <a:pt x="56" y="664"/>
                    <a:pt x="56" y="664"/>
                    <a:pt x="56" y="664"/>
                  </a:cubicBezTo>
                  <a:cubicBezTo>
                    <a:pt x="56" y="674"/>
                    <a:pt x="48" y="682"/>
                    <a:pt x="38" y="682"/>
                  </a:cubicBezTo>
                  <a:lnTo>
                    <a:pt x="18" y="6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 rot="20280000">
              <a:off x="6184201" y="-359638"/>
              <a:ext cx="55523" cy="664429"/>
            </a:xfrm>
            <a:custGeom>
              <a:avLst/>
              <a:gdLst>
                <a:gd name="T0" fmla="*/ 15 w 45"/>
                <a:gd name="T1" fmla="*/ 538 h 538"/>
                <a:gd name="T2" fmla="*/ 0 w 45"/>
                <a:gd name="T3" fmla="*/ 524 h 538"/>
                <a:gd name="T4" fmla="*/ 0 w 45"/>
                <a:gd name="T5" fmla="*/ 14 h 538"/>
                <a:gd name="T6" fmla="*/ 15 w 45"/>
                <a:gd name="T7" fmla="*/ 0 h 538"/>
                <a:gd name="T8" fmla="*/ 31 w 45"/>
                <a:gd name="T9" fmla="*/ 0 h 538"/>
                <a:gd name="T10" fmla="*/ 45 w 45"/>
                <a:gd name="T11" fmla="*/ 14 h 538"/>
                <a:gd name="T12" fmla="*/ 45 w 45"/>
                <a:gd name="T13" fmla="*/ 524 h 538"/>
                <a:gd name="T14" fmla="*/ 31 w 45"/>
                <a:gd name="T15" fmla="*/ 538 h 538"/>
                <a:gd name="T16" fmla="*/ 15 w 45"/>
                <a:gd name="T1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38">
                  <a:moveTo>
                    <a:pt x="15" y="538"/>
                  </a:moveTo>
                  <a:cubicBezTo>
                    <a:pt x="7" y="538"/>
                    <a:pt x="0" y="532"/>
                    <a:pt x="0" y="52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45" y="6"/>
                    <a:pt x="45" y="14"/>
                  </a:cubicBezTo>
                  <a:cubicBezTo>
                    <a:pt x="45" y="524"/>
                    <a:pt x="45" y="524"/>
                    <a:pt x="45" y="524"/>
                  </a:cubicBezTo>
                  <a:cubicBezTo>
                    <a:pt x="45" y="532"/>
                    <a:pt x="39" y="538"/>
                    <a:pt x="31" y="538"/>
                  </a:cubicBezTo>
                  <a:lnTo>
                    <a:pt x="1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 rot="20280000">
              <a:off x="7513017" y="475524"/>
              <a:ext cx="50434" cy="605204"/>
            </a:xfrm>
            <a:custGeom>
              <a:avLst/>
              <a:gdLst>
                <a:gd name="T0" fmla="*/ 13 w 41"/>
                <a:gd name="T1" fmla="*/ 490 h 490"/>
                <a:gd name="T2" fmla="*/ 0 w 41"/>
                <a:gd name="T3" fmla="*/ 477 h 490"/>
                <a:gd name="T4" fmla="*/ 0 w 41"/>
                <a:gd name="T5" fmla="*/ 13 h 490"/>
                <a:gd name="T6" fmla="*/ 13 w 41"/>
                <a:gd name="T7" fmla="*/ 0 h 490"/>
                <a:gd name="T8" fmla="*/ 28 w 41"/>
                <a:gd name="T9" fmla="*/ 0 h 490"/>
                <a:gd name="T10" fmla="*/ 41 w 41"/>
                <a:gd name="T11" fmla="*/ 13 h 490"/>
                <a:gd name="T12" fmla="*/ 41 w 41"/>
                <a:gd name="T13" fmla="*/ 477 h 490"/>
                <a:gd name="T14" fmla="*/ 28 w 41"/>
                <a:gd name="T15" fmla="*/ 490 h 490"/>
                <a:gd name="T16" fmla="*/ 13 w 41"/>
                <a:gd name="T17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90">
                  <a:moveTo>
                    <a:pt x="13" y="490"/>
                  </a:moveTo>
                  <a:cubicBezTo>
                    <a:pt x="6" y="490"/>
                    <a:pt x="0" y="484"/>
                    <a:pt x="0" y="47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1" y="6"/>
                    <a:pt x="41" y="13"/>
                  </a:cubicBezTo>
                  <a:cubicBezTo>
                    <a:pt x="41" y="477"/>
                    <a:pt x="41" y="477"/>
                    <a:pt x="41" y="477"/>
                  </a:cubicBezTo>
                  <a:cubicBezTo>
                    <a:pt x="41" y="484"/>
                    <a:pt x="35" y="490"/>
                    <a:pt x="28" y="490"/>
                  </a:cubicBezTo>
                  <a:lnTo>
                    <a:pt x="13" y="4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 rot="20280000">
              <a:off x="8029157" y="204395"/>
              <a:ext cx="74031" cy="899015"/>
            </a:xfrm>
            <a:custGeom>
              <a:avLst/>
              <a:gdLst>
                <a:gd name="T0" fmla="*/ 19 w 60"/>
                <a:gd name="T1" fmla="*/ 728 h 728"/>
                <a:gd name="T2" fmla="*/ 0 w 60"/>
                <a:gd name="T3" fmla="*/ 708 h 728"/>
                <a:gd name="T4" fmla="*/ 0 w 60"/>
                <a:gd name="T5" fmla="*/ 19 h 728"/>
                <a:gd name="T6" fmla="*/ 19 w 60"/>
                <a:gd name="T7" fmla="*/ 0 h 728"/>
                <a:gd name="T8" fmla="*/ 41 w 60"/>
                <a:gd name="T9" fmla="*/ 0 h 728"/>
                <a:gd name="T10" fmla="*/ 60 w 60"/>
                <a:gd name="T11" fmla="*/ 19 h 728"/>
                <a:gd name="T12" fmla="*/ 60 w 60"/>
                <a:gd name="T13" fmla="*/ 708 h 728"/>
                <a:gd name="T14" fmla="*/ 41 w 60"/>
                <a:gd name="T15" fmla="*/ 728 h 728"/>
                <a:gd name="T16" fmla="*/ 19 w 60"/>
                <a:gd name="T17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8">
                  <a:moveTo>
                    <a:pt x="19" y="728"/>
                  </a:moveTo>
                  <a:cubicBezTo>
                    <a:pt x="8" y="728"/>
                    <a:pt x="0" y="719"/>
                    <a:pt x="0" y="7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2" y="0"/>
                    <a:pt x="60" y="9"/>
                    <a:pt x="60" y="19"/>
                  </a:cubicBezTo>
                  <a:cubicBezTo>
                    <a:pt x="60" y="708"/>
                    <a:pt x="60" y="708"/>
                    <a:pt x="60" y="708"/>
                  </a:cubicBezTo>
                  <a:cubicBezTo>
                    <a:pt x="60" y="719"/>
                    <a:pt x="52" y="728"/>
                    <a:pt x="41" y="728"/>
                  </a:cubicBezTo>
                  <a:lnTo>
                    <a:pt x="19" y="7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 rot="20280000">
              <a:off x="5126098" y="2073689"/>
              <a:ext cx="25911" cy="199884"/>
            </a:xfrm>
            <a:custGeom>
              <a:avLst/>
              <a:gdLst>
                <a:gd name="T0" fmla="*/ 0 w 21"/>
                <a:gd name="T1" fmla="*/ 155 h 162"/>
                <a:gd name="T2" fmla="*/ 7 w 21"/>
                <a:gd name="T3" fmla="*/ 162 h 162"/>
                <a:gd name="T4" fmla="*/ 14 w 21"/>
                <a:gd name="T5" fmla="*/ 162 h 162"/>
                <a:gd name="T6" fmla="*/ 21 w 21"/>
                <a:gd name="T7" fmla="*/ 155 h 162"/>
                <a:gd name="T8" fmla="*/ 21 w 21"/>
                <a:gd name="T9" fmla="*/ 7 h 162"/>
                <a:gd name="T10" fmla="*/ 14 w 21"/>
                <a:gd name="T11" fmla="*/ 0 h 162"/>
                <a:gd name="T12" fmla="*/ 7 w 21"/>
                <a:gd name="T13" fmla="*/ 0 h 162"/>
                <a:gd name="T14" fmla="*/ 0 w 21"/>
                <a:gd name="T15" fmla="*/ 7 h 162"/>
                <a:gd name="T16" fmla="*/ 0 w 21"/>
                <a:gd name="T17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2">
                  <a:moveTo>
                    <a:pt x="0" y="155"/>
                  </a:moveTo>
                  <a:cubicBezTo>
                    <a:pt x="0" y="159"/>
                    <a:pt x="3" y="162"/>
                    <a:pt x="7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8" y="162"/>
                    <a:pt x="21" y="159"/>
                    <a:pt x="21" y="15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18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 rot="20280000">
              <a:off x="4428969" y="630259"/>
              <a:ext cx="27299" cy="208675"/>
            </a:xfrm>
            <a:custGeom>
              <a:avLst/>
              <a:gdLst>
                <a:gd name="T0" fmla="*/ 0 w 22"/>
                <a:gd name="T1" fmla="*/ 162 h 169"/>
                <a:gd name="T2" fmla="*/ 7 w 22"/>
                <a:gd name="T3" fmla="*/ 169 h 169"/>
                <a:gd name="T4" fmla="*/ 14 w 22"/>
                <a:gd name="T5" fmla="*/ 169 h 169"/>
                <a:gd name="T6" fmla="*/ 22 w 22"/>
                <a:gd name="T7" fmla="*/ 162 h 169"/>
                <a:gd name="T8" fmla="*/ 22 w 22"/>
                <a:gd name="T9" fmla="*/ 7 h 169"/>
                <a:gd name="T10" fmla="*/ 14 w 22"/>
                <a:gd name="T11" fmla="*/ 0 h 169"/>
                <a:gd name="T12" fmla="*/ 7 w 22"/>
                <a:gd name="T13" fmla="*/ 0 h 169"/>
                <a:gd name="T14" fmla="*/ 0 w 22"/>
                <a:gd name="T15" fmla="*/ 7 h 169"/>
                <a:gd name="T16" fmla="*/ 0 w 22"/>
                <a:gd name="T17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69">
                  <a:moveTo>
                    <a:pt x="0" y="162"/>
                  </a:moveTo>
                  <a:cubicBezTo>
                    <a:pt x="0" y="166"/>
                    <a:pt x="3" y="169"/>
                    <a:pt x="7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8" y="169"/>
                    <a:pt x="22" y="166"/>
                    <a:pt x="22" y="16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3"/>
                    <a:pt x="18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2"/>
            <p:cNvSpPr>
              <a:spLocks/>
            </p:cNvSpPr>
            <p:nvPr/>
          </p:nvSpPr>
          <p:spPr bwMode="auto">
            <a:xfrm rot="20280000">
              <a:off x="9847509" y="208642"/>
              <a:ext cx="25911" cy="202660"/>
            </a:xfrm>
            <a:custGeom>
              <a:avLst/>
              <a:gdLst>
                <a:gd name="T0" fmla="*/ 0 w 21"/>
                <a:gd name="T1" fmla="*/ 157 h 164"/>
                <a:gd name="T2" fmla="*/ 7 w 21"/>
                <a:gd name="T3" fmla="*/ 164 h 164"/>
                <a:gd name="T4" fmla="*/ 15 w 21"/>
                <a:gd name="T5" fmla="*/ 164 h 164"/>
                <a:gd name="T6" fmla="*/ 21 w 21"/>
                <a:gd name="T7" fmla="*/ 157 h 164"/>
                <a:gd name="T8" fmla="*/ 21 w 21"/>
                <a:gd name="T9" fmla="*/ 7 h 164"/>
                <a:gd name="T10" fmla="*/ 15 w 21"/>
                <a:gd name="T11" fmla="*/ 0 h 164"/>
                <a:gd name="T12" fmla="*/ 7 w 21"/>
                <a:gd name="T13" fmla="*/ 0 h 164"/>
                <a:gd name="T14" fmla="*/ 0 w 21"/>
                <a:gd name="T15" fmla="*/ 7 h 164"/>
                <a:gd name="T16" fmla="*/ 0 w 21"/>
                <a:gd name="T17" fmla="*/ 15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4">
                  <a:moveTo>
                    <a:pt x="0" y="157"/>
                  </a:moveTo>
                  <a:cubicBezTo>
                    <a:pt x="0" y="161"/>
                    <a:pt x="3" y="164"/>
                    <a:pt x="7" y="164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18" y="164"/>
                    <a:pt x="21" y="161"/>
                    <a:pt x="21" y="15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18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34"/>
            <p:cNvSpPr>
              <a:spLocks/>
            </p:cNvSpPr>
            <p:nvPr/>
          </p:nvSpPr>
          <p:spPr bwMode="auto">
            <a:xfrm rot="20280000">
              <a:off x="5848216" y="1114845"/>
              <a:ext cx="29612" cy="234586"/>
            </a:xfrm>
            <a:custGeom>
              <a:avLst/>
              <a:gdLst>
                <a:gd name="T0" fmla="*/ 0 w 24"/>
                <a:gd name="T1" fmla="*/ 182 h 190"/>
                <a:gd name="T2" fmla="*/ 8 w 24"/>
                <a:gd name="T3" fmla="*/ 190 h 190"/>
                <a:gd name="T4" fmla="*/ 16 w 24"/>
                <a:gd name="T5" fmla="*/ 190 h 190"/>
                <a:gd name="T6" fmla="*/ 24 w 24"/>
                <a:gd name="T7" fmla="*/ 182 h 190"/>
                <a:gd name="T8" fmla="*/ 24 w 24"/>
                <a:gd name="T9" fmla="*/ 8 h 190"/>
                <a:gd name="T10" fmla="*/ 16 w 24"/>
                <a:gd name="T11" fmla="*/ 0 h 190"/>
                <a:gd name="T12" fmla="*/ 8 w 24"/>
                <a:gd name="T13" fmla="*/ 0 h 190"/>
                <a:gd name="T14" fmla="*/ 0 w 24"/>
                <a:gd name="T15" fmla="*/ 8 h 190"/>
                <a:gd name="T16" fmla="*/ 0 w 24"/>
                <a:gd name="T17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90">
                  <a:moveTo>
                    <a:pt x="0" y="182"/>
                  </a:moveTo>
                  <a:cubicBezTo>
                    <a:pt x="0" y="186"/>
                    <a:pt x="3" y="190"/>
                    <a:pt x="8" y="190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21" y="190"/>
                    <a:pt x="24" y="186"/>
                    <a:pt x="24" y="18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1" y="0"/>
                    <a:pt x="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lnTo>
                    <a:pt x="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 rot="20280000">
              <a:off x="5817064" y="294018"/>
              <a:ext cx="49508" cy="374320"/>
            </a:xfrm>
            <a:custGeom>
              <a:avLst/>
              <a:gdLst>
                <a:gd name="T0" fmla="*/ 0 w 40"/>
                <a:gd name="T1" fmla="*/ 290 h 303"/>
                <a:gd name="T2" fmla="*/ 13 w 40"/>
                <a:gd name="T3" fmla="*/ 303 h 303"/>
                <a:gd name="T4" fmla="*/ 27 w 40"/>
                <a:gd name="T5" fmla="*/ 303 h 303"/>
                <a:gd name="T6" fmla="*/ 40 w 40"/>
                <a:gd name="T7" fmla="*/ 290 h 303"/>
                <a:gd name="T8" fmla="*/ 40 w 40"/>
                <a:gd name="T9" fmla="*/ 13 h 303"/>
                <a:gd name="T10" fmla="*/ 27 w 40"/>
                <a:gd name="T11" fmla="*/ 0 h 303"/>
                <a:gd name="T12" fmla="*/ 13 w 40"/>
                <a:gd name="T13" fmla="*/ 0 h 303"/>
                <a:gd name="T14" fmla="*/ 0 w 40"/>
                <a:gd name="T15" fmla="*/ 13 h 303"/>
                <a:gd name="T16" fmla="*/ 0 w 40"/>
                <a:gd name="T17" fmla="*/ 29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03">
                  <a:moveTo>
                    <a:pt x="0" y="290"/>
                  </a:moveTo>
                  <a:cubicBezTo>
                    <a:pt x="0" y="297"/>
                    <a:pt x="6" y="303"/>
                    <a:pt x="13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34" y="303"/>
                    <a:pt x="40" y="297"/>
                    <a:pt x="40" y="29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6"/>
                    <a:pt x="34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lnTo>
                    <a:pt x="0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20280000">
              <a:off x="5210487" y="1023849"/>
              <a:ext cx="31926" cy="250780"/>
            </a:xfrm>
            <a:custGeom>
              <a:avLst/>
              <a:gdLst>
                <a:gd name="T0" fmla="*/ 0 w 26"/>
                <a:gd name="T1" fmla="*/ 195 h 203"/>
                <a:gd name="T2" fmla="*/ 8 w 26"/>
                <a:gd name="T3" fmla="*/ 203 h 203"/>
                <a:gd name="T4" fmla="*/ 18 w 26"/>
                <a:gd name="T5" fmla="*/ 203 h 203"/>
                <a:gd name="T6" fmla="*/ 26 w 26"/>
                <a:gd name="T7" fmla="*/ 195 h 203"/>
                <a:gd name="T8" fmla="*/ 26 w 26"/>
                <a:gd name="T9" fmla="*/ 8 h 203"/>
                <a:gd name="T10" fmla="*/ 18 w 26"/>
                <a:gd name="T11" fmla="*/ 0 h 203"/>
                <a:gd name="T12" fmla="*/ 8 w 26"/>
                <a:gd name="T13" fmla="*/ 0 h 203"/>
                <a:gd name="T14" fmla="*/ 0 w 26"/>
                <a:gd name="T15" fmla="*/ 8 h 203"/>
                <a:gd name="T16" fmla="*/ 0 w 26"/>
                <a:gd name="T17" fmla="*/ 1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3">
                  <a:moveTo>
                    <a:pt x="0" y="195"/>
                  </a:moveTo>
                  <a:cubicBezTo>
                    <a:pt x="0" y="199"/>
                    <a:pt x="4" y="203"/>
                    <a:pt x="8" y="203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23" y="203"/>
                    <a:pt x="26" y="199"/>
                    <a:pt x="26" y="19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3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 rot="20280000">
              <a:off x="8451428" y="86718"/>
              <a:ext cx="66628" cy="518680"/>
            </a:xfrm>
            <a:custGeom>
              <a:avLst/>
              <a:gdLst>
                <a:gd name="T0" fmla="*/ 0 w 54"/>
                <a:gd name="T1" fmla="*/ 403 h 420"/>
                <a:gd name="T2" fmla="*/ 17 w 54"/>
                <a:gd name="T3" fmla="*/ 420 h 420"/>
                <a:gd name="T4" fmla="*/ 37 w 54"/>
                <a:gd name="T5" fmla="*/ 420 h 420"/>
                <a:gd name="T6" fmla="*/ 54 w 54"/>
                <a:gd name="T7" fmla="*/ 403 h 420"/>
                <a:gd name="T8" fmla="*/ 54 w 54"/>
                <a:gd name="T9" fmla="*/ 17 h 420"/>
                <a:gd name="T10" fmla="*/ 37 w 54"/>
                <a:gd name="T11" fmla="*/ 0 h 420"/>
                <a:gd name="T12" fmla="*/ 17 w 54"/>
                <a:gd name="T13" fmla="*/ 0 h 420"/>
                <a:gd name="T14" fmla="*/ 0 w 54"/>
                <a:gd name="T15" fmla="*/ 17 h 420"/>
                <a:gd name="T16" fmla="*/ 0 w 54"/>
                <a:gd name="T17" fmla="*/ 40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0">
                  <a:moveTo>
                    <a:pt x="0" y="403"/>
                  </a:moveTo>
                  <a:cubicBezTo>
                    <a:pt x="0" y="412"/>
                    <a:pt x="7" y="420"/>
                    <a:pt x="17" y="420"/>
                  </a:cubicBezTo>
                  <a:cubicBezTo>
                    <a:pt x="37" y="420"/>
                    <a:pt x="37" y="420"/>
                    <a:pt x="37" y="420"/>
                  </a:cubicBezTo>
                  <a:cubicBezTo>
                    <a:pt x="46" y="420"/>
                    <a:pt x="54" y="412"/>
                    <a:pt x="54" y="403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7"/>
                    <a:pt x="46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lnTo>
                    <a:pt x="0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 rot="20280000">
              <a:off x="4774640" y="1129348"/>
              <a:ext cx="85136" cy="658414"/>
            </a:xfrm>
            <a:custGeom>
              <a:avLst/>
              <a:gdLst>
                <a:gd name="T0" fmla="*/ 0 w 69"/>
                <a:gd name="T1" fmla="*/ 511 h 533"/>
                <a:gd name="T2" fmla="*/ 22 w 69"/>
                <a:gd name="T3" fmla="*/ 533 h 533"/>
                <a:gd name="T4" fmla="*/ 47 w 69"/>
                <a:gd name="T5" fmla="*/ 533 h 533"/>
                <a:gd name="T6" fmla="*/ 69 w 69"/>
                <a:gd name="T7" fmla="*/ 511 h 533"/>
                <a:gd name="T8" fmla="*/ 69 w 69"/>
                <a:gd name="T9" fmla="*/ 23 h 533"/>
                <a:gd name="T10" fmla="*/ 47 w 69"/>
                <a:gd name="T11" fmla="*/ 0 h 533"/>
                <a:gd name="T12" fmla="*/ 22 w 69"/>
                <a:gd name="T13" fmla="*/ 0 h 533"/>
                <a:gd name="T14" fmla="*/ 0 w 69"/>
                <a:gd name="T15" fmla="*/ 23 h 533"/>
                <a:gd name="T16" fmla="*/ 0 w 69"/>
                <a:gd name="T17" fmla="*/ 51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33">
                  <a:moveTo>
                    <a:pt x="0" y="511"/>
                  </a:moveTo>
                  <a:cubicBezTo>
                    <a:pt x="0" y="523"/>
                    <a:pt x="10" y="533"/>
                    <a:pt x="22" y="533"/>
                  </a:cubicBezTo>
                  <a:cubicBezTo>
                    <a:pt x="47" y="533"/>
                    <a:pt x="47" y="533"/>
                    <a:pt x="47" y="533"/>
                  </a:cubicBezTo>
                  <a:cubicBezTo>
                    <a:pt x="59" y="533"/>
                    <a:pt x="69" y="523"/>
                    <a:pt x="69" y="511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10"/>
                    <a:pt x="59" y="0"/>
                    <a:pt x="4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lnTo>
                    <a:pt x="0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 rot="20280000">
              <a:off x="4113319" y="-252704"/>
              <a:ext cx="58299" cy="445575"/>
            </a:xfrm>
            <a:custGeom>
              <a:avLst/>
              <a:gdLst>
                <a:gd name="T0" fmla="*/ 0 w 47"/>
                <a:gd name="T1" fmla="*/ 346 h 361"/>
                <a:gd name="T2" fmla="*/ 15 w 47"/>
                <a:gd name="T3" fmla="*/ 361 h 361"/>
                <a:gd name="T4" fmla="*/ 32 w 47"/>
                <a:gd name="T5" fmla="*/ 361 h 361"/>
                <a:gd name="T6" fmla="*/ 47 w 47"/>
                <a:gd name="T7" fmla="*/ 346 h 361"/>
                <a:gd name="T8" fmla="*/ 47 w 47"/>
                <a:gd name="T9" fmla="*/ 15 h 361"/>
                <a:gd name="T10" fmla="*/ 32 w 47"/>
                <a:gd name="T11" fmla="*/ 0 h 361"/>
                <a:gd name="T12" fmla="*/ 15 w 47"/>
                <a:gd name="T13" fmla="*/ 0 h 361"/>
                <a:gd name="T14" fmla="*/ 0 w 47"/>
                <a:gd name="T15" fmla="*/ 15 h 361"/>
                <a:gd name="T16" fmla="*/ 0 w 47"/>
                <a:gd name="T17" fmla="*/ 34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61">
                  <a:moveTo>
                    <a:pt x="0" y="346"/>
                  </a:moveTo>
                  <a:cubicBezTo>
                    <a:pt x="0" y="354"/>
                    <a:pt x="7" y="361"/>
                    <a:pt x="15" y="361"/>
                  </a:cubicBezTo>
                  <a:cubicBezTo>
                    <a:pt x="32" y="361"/>
                    <a:pt x="32" y="361"/>
                    <a:pt x="32" y="361"/>
                  </a:cubicBezTo>
                  <a:cubicBezTo>
                    <a:pt x="40" y="361"/>
                    <a:pt x="47" y="354"/>
                    <a:pt x="47" y="34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7"/>
                    <a:pt x="40" y="0"/>
                    <a:pt x="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lnTo>
                    <a:pt x="0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 rot="20280000">
              <a:off x="8911981" y="404682"/>
              <a:ext cx="42105" cy="329438"/>
            </a:xfrm>
            <a:custGeom>
              <a:avLst/>
              <a:gdLst>
                <a:gd name="T0" fmla="*/ 0 w 34"/>
                <a:gd name="T1" fmla="*/ 256 h 267"/>
                <a:gd name="T2" fmla="*/ 11 w 34"/>
                <a:gd name="T3" fmla="*/ 267 h 267"/>
                <a:gd name="T4" fmla="*/ 23 w 34"/>
                <a:gd name="T5" fmla="*/ 267 h 267"/>
                <a:gd name="T6" fmla="*/ 34 w 34"/>
                <a:gd name="T7" fmla="*/ 256 h 267"/>
                <a:gd name="T8" fmla="*/ 34 w 34"/>
                <a:gd name="T9" fmla="*/ 11 h 267"/>
                <a:gd name="T10" fmla="*/ 23 w 34"/>
                <a:gd name="T11" fmla="*/ 0 h 267"/>
                <a:gd name="T12" fmla="*/ 11 w 34"/>
                <a:gd name="T13" fmla="*/ 0 h 267"/>
                <a:gd name="T14" fmla="*/ 0 w 34"/>
                <a:gd name="T15" fmla="*/ 11 h 267"/>
                <a:gd name="T16" fmla="*/ 0 w 34"/>
                <a:gd name="T17" fmla="*/ 25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67">
                  <a:moveTo>
                    <a:pt x="0" y="256"/>
                  </a:moveTo>
                  <a:cubicBezTo>
                    <a:pt x="0" y="262"/>
                    <a:pt x="4" y="267"/>
                    <a:pt x="11" y="267"/>
                  </a:cubicBezTo>
                  <a:cubicBezTo>
                    <a:pt x="23" y="267"/>
                    <a:pt x="23" y="267"/>
                    <a:pt x="23" y="267"/>
                  </a:cubicBezTo>
                  <a:cubicBezTo>
                    <a:pt x="29" y="267"/>
                    <a:pt x="34" y="262"/>
                    <a:pt x="34" y="25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5"/>
                    <a:pt x="29" y="0"/>
                    <a:pt x="2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lnTo>
                    <a:pt x="0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 rot="20280000">
              <a:off x="6812930" y="1425503"/>
              <a:ext cx="24523" cy="101330"/>
            </a:xfrm>
            <a:custGeom>
              <a:avLst/>
              <a:gdLst>
                <a:gd name="T0" fmla="*/ 0 w 20"/>
                <a:gd name="T1" fmla="*/ 76 h 82"/>
                <a:gd name="T2" fmla="*/ 6 w 20"/>
                <a:gd name="T3" fmla="*/ 82 h 82"/>
                <a:gd name="T4" fmla="*/ 13 w 20"/>
                <a:gd name="T5" fmla="*/ 82 h 82"/>
                <a:gd name="T6" fmla="*/ 20 w 20"/>
                <a:gd name="T7" fmla="*/ 76 h 82"/>
                <a:gd name="T8" fmla="*/ 20 w 20"/>
                <a:gd name="T9" fmla="*/ 7 h 82"/>
                <a:gd name="T10" fmla="*/ 13 w 20"/>
                <a:gd name="T11" fmla="*/ 0 h 82"/>
                <a:gd name="T12" fmla="*/ 6 w 20"/>
                <a:gd name="T13" fmla="*/ 0 h 82"/>
                <a:gd name="T14" fmla="*/ 0 w 20"/>
                <a:gd name="T15" fmla="*/ 7 h 82"/>
                <a:gd name="T16" fmla="*/ 0 w 20"/>
                <a:gd name="T17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2">
                  <a:moveTo>
                    <a:pt x="0" y="76"/>
                  </a:moveTo>
                  <a:cubicBezTo>
                    <a:pt x="0" y="79"/>
                    <a:pt x="3" y="82"/>
                    <a:pt x="6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7" y="82"/>
                    <a:pt x="20" y="79"/>
                    <a:pt x="20" y="7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3"/>
                    <a:pt x="17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 rot="20280000">
              <a:off x="4811870" y="569069"/>
              <a:ext cx="24523" cy="97629"/>
            </a:xfrm>
            <a:custGeom>
              <a:avLst/>
              <a:gdLst>
                <a:gd name="T0" fmla="*/ 0 w 20"/>
                <a:gd name="T1" fmla="*/ 73 h 79"/>
                <a:gd name="T2" fmla="*/ 7 w 20"/>
                <a:gd name="T3" fmla="*/ 79 h 79"/>
                <a:gd name="T4" fmla="*/ 13 w 20"/>
                <a:gd name="T5" fmla="*/ 79 h 79"/>
                <a:gd name="T6" fmla="*/ 20 w 20"/>
                <a:gd name="T7" fmla="*/ 73 h 79"/>
                <a:gd name="T8" fmla="*/ 20 w 20"/>
                <a:gd name="T9" fmla="*/ 6 h 79"/>
                <a:gd name="T10" fmla="*/ 13 w 20"/>
                <a:gd name="T11" fmla="*/ 0 h 79"/>
                <a:gd name="T12" fmla="*/ 7 w 20"/>
                <a:gd name="T13" fmla="*/ 0 h 79"/>
                <a:gd name="T14" fmla="*/ 0 w 20"/>
                <a:gd name="T15" fmla="*/ 6 h 79"/>
                <a:gd name="T16" fmla="*/ 0 w 20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9">
                  <a:moveTo>
                    <a:pt x="0" y="73"/>
                  </a:moveTo>
                  <a:cubicBezTo>
                    <a:pt x="0" y="76"/>
                    <a:pt x="3" y="79"/>
                    <a:pt x="7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7" y="79"/>
                    <a:pt x="20" y="76"/>
                    <a:pt x="20" y="7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 rot="20280000">
              <a:off x="9314704" y="227620"/>
              <a:ext cx="46732" cy="191093"/>
            </a:xfrm>
            <a:custGeom>
              <a:avLst/>
              <a:gdLst>
                <a:gd name="T0" fmla="*/ 0 w 38"/>
                <a:gd name="T1" fmla="*/ 143 h 155"/>
                <a:gd name="T2" fmla="*/ 12 w 38"/>
                <a:gd name="T3" fmla="*/ 155 h 155"/>
                <a:gd name="T4" fmla="*/ 26 w 38"/>
                <a:gd name="T5" fmla="*/ 155 h 155"/>
                <a:gd name="T6" fmla="*/ 38 w 38"/>
                <a:gd name="T7" fmla="*/ 143 h 155"/>
                <a:gd name="T8" fmla="*/ 38 w 38"/>
                <a:gd name="T9" fmla="*/ 12 h 155"/>
                <a:gd name="T10" fmla="*/ 26 w 38"/>
                <a:gd name="T11" fmla="*/ 0 h 155"/>
                <a:gd name="T12" fmla="*/ 12 w 38"/>
                <a:gd name="T13" fmla="*/ 0 h 155"/>
                <a:gd name="T14" fmla="*/ 0 w 38"/>
                <a:gd name="T15" fmla="*/ 12 h 155"/>
                <a:gd name="T16" fmla="*/ 0 w 38"/>
                <a:gd name="T17" fmla="*/ 14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55">
                  <a:moveTo>
                    <a:pt x="0" y="143"/>
                  </a:moveTo>
                  <a:cubicBezTo>
                    <a:pt x="0" y="150"/>
                    <a:pt x="6" y="155"/>
                    <a:pt x="12" y="1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32" y="155"/>
                    <a:pt x="38" y="150"/>
                    <a:pt x="38" y="14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6"/>
                    <a:pt x="32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 rot="20280000">
              <a:off x="5754326" y="1757070"/>
              <a:ext cx="66628" cy="271602"/>
            </a:xfrm>
            <a:custGeom>
              <a:avLst/>
              <a:gdLst>
                <a:gd name="T0" fmla="*/ 0 w 54"/>
                <a:gd name="T1" fmla="*/ 203 h 220"/>
                <a:gd name="T2" fmla="*/ 17 w 54"/>
                <a:gd name="T3" fmla="*/ 220 h 220"/>
                <a:gd name="T4" fmla="*/ 36 w 54"/>
                <a:gd name="T5" fmla="*/ 220 h 220"/>
                <a:gd name="T6" fmla="*/ 54 w 54"/>
                <a:gd name="T7" fmla="*/ 203 h 220"/>
                <a:gd name="T8" fmla="*/ 54 w 54"/>
                <a:gd name="T9" fmla="*/ 17 h 220"/>
                <a:gd name="T10" fmla="*/ 36 w 54"/>
                <a:gd name="T11" fmla="*/ 0 h 220"/>
                <a:gd name="T12" fmla="*/ 17 w 54"/>
                <a:gd name="T13" fmla="*/ 0 h 220"/>
                <a:gd name="T14" fmla="*/ 0 w 54"/>
                <a:gd name="T15" fmla="*/ 17 h 220"/>
                <a:gd name="T16" fmla="*/ 0 w 54"/>
                <a:gd name="T17" fmla="*/ 20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220">
                  <a:moveTo>
                    <a:pt x="0" y="203"/>
                  </a:moveTo>
                  <a:cubicBezTo>
                    <a:pt x="0" y="213"/>
                    <a:pt x="8" y="220"/>
                    <a:pt x="17" y="220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46" y="220"/>
                    <a:pt x="54" y="213"/>
                    <a:pt x="54" y="203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7"/>
                    <a:pt x="46" y="0"/>
                    <a:pt x="3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20280000">
              <a:off x="5375610" y="1614832"/>
              <a:ext cx="31001" cy="130943"/>
            </a:xfrm>
            <a:custGeom>
              <a:avLst/>
              <a:gdLst>
                <a:gd name="T0" fmla="*/ 0 w 25"/>
                <a:gd name="T1" fmla="*/ 98 h 106"/>
                <a:gd name="T2" fmla="*/ 8 w 25"/>
                <a:gd name="T3" fmla="*/ 106 h 106"/>
                <a:gd name="T4" fmla="*/ 17 w 25"/>
                <a:gd name="T5" fmla="*/ 106 h 106"/>
                <a:gd name="T6" fmla="*/ 25 w 25"/>
                <a:gd name="T7" fmla="*/ 98 h 106"/>
                <a:gd name="T8" fmla="*/ 25 w 25"/>
                <a:gd name="T9" fmla="*/ 8 h 106"/>
                <a:gd name="T10" fmla="*/ 17 w 25"/>
                <a:gd name="T11" fmla="*/ 0 h 106"/>
                <a:gd name="T12" fmla="*/ 8 w 25"/>
                <a:gd name="T13" fmla="*/ 0 h 106"/>
                <a:gd name="T14" fmla="*/ 0 w 25"/>
                <a:gd name="T15" fmla="*/ 8 h 106"/>
                <a:gd name="T16" fmla="*/ 0 w 25"/>
                <a:gd name="T17" fmla="*/ 9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6">
                  <a:moveTo>
                    <a:pt x="0" y="98"/>
                  </a:moveTo>
                  <a:cubicBezTo>
                    <a:pt x="0" y="102"/>
                    <a:pt x="3" y="106"/>
                    <a:pt x="8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22" y="106"/>
                    <a:pt x="25" y="102"/>
                    <a:pt x="25" y="9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3"/>
                    <a:pt x="22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 rot="20280000">
              <a:off x="6831442" y="332211"/>
              <a:ext cx="74031" cy="307229"/>
            </a:xfrm>
            <a:custGeom>
              <a:avLst/>
              <a:gdLst>
                <a:gd name="T0" fmla="*/ 0 w 60"/>
                <a:gd name="T1" fmla="*/ 230 h 249"/>
                <a:gd name="T2" fmla="*/ 19 w 60"/>
                <a:gd name="T3" fmla="*/ 249 h 249"/>
                <a:gd name="T4" fmla="*/ 41 w 60"/>
                <a:gd name="T5" fmla="*/ 249 h 249"/>
                <a:gd name="T6" fmla="*/ 60 w 60"/>
                <a:gd name="T7" fmla="*/ 230 h 249"/>
                <a:gd name="T8" fmla="*/ 60 w 60"/>
                <a:gd name="T9" fmla="*/ 19 h 249"/>
                <a:gd name="T10" fmla="*/ 41 w 60"/>
                <a:gd name="T11" fmla="*/ 0 h 249"/>
                <a:gd name="T12" fmla="*/ 19 w 60"/>
                <a:gd name="T13" fmla="*/ 0 h 249"/>
                <a:gd name="T14" fmla="*/ 0 w 60"/>
                <a:gd name="T15" fmla="*/ 19 h 249"/>
                <a:gd name="T16" fmla="*/ 0 w 60"/>
                <a:gd name="T17" fmla="*/ 2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49">
                  <a:moveTo>
                    <a:pt x="0" y="230"/>
                  </a:moveTo>
                  <a:cubicBezTo>
                    <a:pt x="0" y="241"/>
                    <a:pt x="8" y="249"/>
                    <a:pt x="19" y="249"/>
                  </a:cubicBezTo>
                  <a:cubicBezTo>
                    <a:pt x="41" y="249"/>
                    <a:pt x="41" y="249"/>
                    <a:pt x="41" y="249"/>
                  </a:cubicBezTo>
                  <a:cubicBezTo>
                    <a:pt x="51" y="249"/>
                    <a:pt x="60" y="241"/>
                    <a:pt x="60" y="23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9"/>
                    <a:pt x="51" y="0"/>
                    <a:pt x="4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1761A88-FD5D-C649-B4CD-6C0049610EAC}"/>
              </a:ext>
            </a:extLst>
          </p:cNvPr>
          <p:cNvSpPr txBox="1"/>
          <p:nvPr/>
        </p:nvSpPr>
        <p:spPr>
          <a:xfrm>
            <a:off x="6670555" y="2897074"/>
            <a:ext cx="5059363" cy="3847207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Recognizing Newsworthy Stories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Preparing a Pitch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Contacting Local Media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Assessing your Goals and Successes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DE816-9E5D-334E-951C-A2FF8B5B5807}"/>
              </a:ext>
            </a:extLst>
          </p:cNvPr>
          <p:cNvSpPr txBox="1">
            <a:spLocks/>
          </p:cNvSpPr>
          <p:nvPr/>
        </p:nvSpPr>
        <p:spPr>
          <a:xfrm>
            <a:off x="261824" y="263731"/>
            <a:ext cx="627071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 Regular"/>
                <a:ea typeface="Roboto Condensed" panose="02000000000000000000" pitchFamily="2" charset="0"/>
                <a:cs typeface="Roboto Condensed" panose="02000000000000000000" pitchFamily="2" charset="0"/>
              </a:rPr>
              <a:t>Recognizing Newsworthy Stories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 Regular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B1C0-2230-0548-B4D1-4158B0D566F3}"/>
              </a:ext>
            </a:extLst>
          </p:cNvPr>
          <p:cNvSpPr txBox="1"/>
          <p:nvPr/>
        </p:nvSpPr>
        <p:spPr>
          <a:xfrm>
            <a:off x="182687" y="1230029"/>
            <a:ext cx="7268527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What is news?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News is a fresh idea, story, launch or event that occurs that is relevant to your target audience and community.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How to recognize a newsworthy story?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Is it relevant? Will it impact the community?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Is the topic new and fresh? Does it have a good angle?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How does it benefit the overall branding and messaging for Scouting? Does it increase the likelihood of more youth joining BSA?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Does it have a strong visual for photojournalists or TV stations?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Example: A Scout in your Council being the first receive every NOVA award.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5BE8EFF-5F9B-2845-A0B9-AD8F5CD302DD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98209" y="1273072"/>
            <a:ext cx="45719" cy="685407"/>
          </a:xfrm>
          <a:custGeom>
            <a:avLst/>
            <a:gdLst>
              <a:gd name="T0" fmla="*/ 22 w 71"/>
              <a:gd name="T1" fmla="*/ 859 h 859"/>
              <a:gd name="T2" fmla="*/ 0 w 71"/>
              <a:gd name="T3" fmla="*/ 836 h 859"/>
              <a:gd name="T4" fmla="*/ 0 w 71"/>
              <a:gd name="T5" fmla="*/ 23 h 859"/>
              <a:gd name="T6" fmla="*/ 22 w 71"/>
              <a:gd name="T7" fmla="*/ 0 h 859"/>
              <a:gd name="T8" fmla="*/ 48 w 71"/>
              <a:gd name="T9" fmla="*/ 0 h 859"/>
              <a:gd name="T10" fmla="*/ 71 w 71"/>
              <a:gd name="T11" fmla="*/ 23 h 859"/>
              <a:gd name="T12" fmla="*/ 71 w 71"/>
              <a:gd name="T13" fmla="*/ 836 h 859"/>
              <a:gd name="T14" fmla="*/ 48 w 71"/>
              <a:gd name="T15" fmla="*/ 859 h 859"/>
              <a:gd name="T16" fmla="*/ 22 w 71"/>
              <a:gd name="T1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859">
                <a:moveTo>
                  <a:pt x="22" y="859"/>
                </a:moveTo>
                <a:cubicBezTo>
                  <a:pt x="10" y="859"/>
                  <a:pt x="0" y="849"/>
                  <a:pt x="0" y="8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61" y="0"/>
                  <a:pt x="71" y="11"/>
                  <a:pt x="71" y="23"/>
                </a:cubicBezTo>
                <a:cubicBezTo>
                  <a:pt x="71" y="836"/>
                  <a:pt x="71" y="836"/>
                  <a:pt x="71" y="836"/>
                </a:cubicBezTo>
                <a:cubicBezTo>
                  <a:pt x="71" y="849"/>
                  <a:pt x="61" y="859"/>
                  <a:pt x="48" y="859"/>
                </a:cubicBezTo>
                <a:lnTo>
                  <a:pt x="22" y="85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820D0-BEF9-6742-875A-EE7D0D8228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52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4F7B08-1382-5346-A1B4-52E1E35A26FE}"/>
              </a:ext>
            </a:extLst>
          </p:cNvPr>
          <p:cNvSpPr/>
          <p:nvPr/>
        </p:nvSpPr>
        <p:spPr bwMode="auto">
          <a:xfrm>
            <a:off x="7183693" y="152400"/>
            <a:ext cx="3200400" cy="3200400"/>
          </a:xfrm>
          <a:prstGeom prst="rect">
            <a:avLst/>
          </a:pr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74C308-F46A-F545-8036-DFAE6666B868}"/>
              </a:ext>
            </a:extLst>
          </p:cNvPr>
          <p:cNvSpPr/>
          <p:nvPr/>
        </p:nvSpPr>
        <p:spPr bwMode="auto">
          <a:xfrm>
            <a:off x="7183693" y="3505200"/>
            <a:ext cx="3200400" cy="3200400"/>
          </a:xfrm>
          <a:prstGeom prst="rect">
            <a:avLst/>
          </a:pr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DE816-9E5D-334E-951C-A2FF8B5B5807}"/>
              </a:ext>
            </a:extLst>
          </p:cNvPr>
          <p:cNvSpPr txBox="1">
            <a:spLocks/>
          </p:cNvSpPr>
          <p:nvPr/>
        </p:nvSpPr>
        <p:spPr>
          <a:xfrm>
            <a:off x="261824" y="244681"/>
            <a:ext cx="46772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 Regular"/>
                <a:ea typeface="Roboto Condensed" panose="02000000000000000000" pitchFamily="2" charset="0"/>
                <a:cs typeface="Roboto Condensed" panose="02000000000000000000" pitchFamily="2" charset="0"/>
              </a:rPr>
              <a:t>Preparing a Pitch 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 Regular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B1C0-2230-0548-B4D1-4158B0D566F3}"/>
              </a:ext>
            </a:extLst>
          </p:cNvPr>
          <p:cNvSpPr txBox="1"/>
          <p:nvPr/>
        </p:nvSpPr>
        <p:spPr>
          <a:xfrm>
            <a:off x="261825" y="1872698"/>
            <a:ext cx="6100875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Pitches can be simple!</a:t>
            </a:r>
            <a:endParaRPr kumimoji="0" lang="en-US" sz="8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Start with a catchy headline.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Include all pertinent details (5 W’s) and a picture. Pictures are worth 10,000 words!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Include a point of contact so the reporter can follow 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Proofread before sending. At least two pair of eyes need to see the pitch before it is sent.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Send your pitch a least a week before the event.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Say thank you!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CDDE7-0DC5-5F45-A4A6-0B621ED39735}"/>
              </a:ext>
            </a:extLst>
          </p:cNvPr>
          <p:cNvSpPr txBox="1">
            <a:spLocks/>
          </p:cNvSpPr>
          <p:nvPr/>
        </p:nvSpPr>
        <p:spPr>
          <a:xfrm>
            <a:off x="261825" y="964734"/>
            <a:ext cx="64758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 Cond Regular"/>
                <a:ea typeface="Roboto Condensed" panose="02000000000000000000" pitchFamily="2" charset="0"/>
                <a:cs typeface="Roboto Condensed" panose="02000000000000000000" pitchFamily="2" charset="0"/>
              </a:rPr>
              <a:t>DIFFICULT OR EASY?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CB32D5-A1C6-294E-967E-F602B56502C1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98209" y="1273072"/>
            <a:ext cx="45719" cy="685407"/>
          </a:xfrm>
          <a:custGeom>
            <a:avLst/>
            <a:gdLst>
              <a:gd name="T0" fmla="*/ 22 w 71"/>
              <a:gd name="T1" fmla="*/ 859 h 859"/>
              <a:gd name="T2" fmla="*/ 0 w 71"/>
              <a:gd name="T3" fmla="*/ 836 h 859"/>
              <a:gd name="T4" fmla="*/ 0 w 71"/>
              <a:gd name="T5" fmla="*/ 23 h 859"/>
              <a:gd name="T6" fmla="*/ 22 w 71"/>
              <a:gd name="T7" fmla="*/ 0 h 859"/>
              <a:gd name="T8" fmla="*/ 48 w 71"/>
              <a:gd name="T9" fmla="*/ 0 h 859"/>
              <a:gd name="T10" fmla="*/ 71 w 71"/>
              <a:gd name="T11" fmla="*/ 23 h 859"/>
              <a:gd name="T12" fmla="*/ 71 w 71"/>
              <a:gd name="T13" fmla="*/ 836 h 859"/>
              <a:gd name="T14" fmla="*/ 48 w 71"/>
              <a:gd name="T15" fmla="*/ 859 h 859"/>
              <a:gd name="T16" fmla="*/ 22 w 71"/>
              <a:gd name="T1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859">
                <a:moveTo>
                  <a:pt x="22" y="859"/>
                </a:moveTo>
                <a:cubicBezTo>
                  <a:pt x="10" y="859"/>
                  <a:pt x="0" y="849"/>
                  <a:pt x="0" y="8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61" y="0"/>
                  <a:pt x="71" y="11"/>
                  <a:pt x="71" y="23"/>
                </a:cubicBezTo>
                <a:cubicBezTo>
                  <a:pt x="71" y="836"/>
                  <a:pt x="71" y="836"/>
                  <a:pt x="71" y="836"/>
                </a:cubicBezTo>
                <a:cubicBezTo>
                  <a:pt x="71" y="849"/>
                  <a:pt x="61" y="859"/>
                  <a:pt x="48" y="859"/>
                </a:cubicBezTo>
                <a:lnTo>
                  <a:pt x="22" y="85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CD296-2232-EC4A-ACF7-836055E505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6197" y="3505200"/>
            <a:ext cx="2890434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C6C54-014A-1C40-87CC-041594FCF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6197" y="152400"/>
            <a:ext cx="28284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2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DE816-9E5D-334E-951C-A2FF8B5B5807}"/>
              </a:ext>
            </a:extLst>
          </p:cNvPr>
          <p:cNvSpPr txBox="1">
            <a:spLocks/>
          </p:cNvSpPr>
          <p:nvPr/>
        </p:nvSpPr>
        <p:spPr>
          <a:xfrm>
            <a:off x="261824" y="244681"/>
            <a:ext cx="524250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 Regular"/>
                <a:ea typeface="Roboto Condensed" panose="02000000000000000000" pitchFamily="2" charset="0"/>
                <a:cs typeface="Roboto Condensed" panose="02000000000000000000" pitchFamily="2" charset="0"/>
              </a:rPr>
              <a:t>CONTACTING YOUR LOCAL MEDIA 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 Regular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B1C0-2230-0548-B4D1-4158B0D566F3}"/>
              </a:ext>
            </a:extLst>
          </p:cNvPr>
          <p:cNvSpPr txBox="1"/>
          <p:nvPr/>
        </p:nvSpPr>
        <p:spPr>
          <a:xfrm>
            <a:off x="156710" y="1663431"/>
            <a:ext cx="5820894" cy="41857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Make a list of the best media outlets to help you reach the parents of Cub Scout–age youth in your community.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Daily newspaper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Community news papers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Online publications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Television stations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 Regular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 Regular"/>
                <a:ea typeface="+mn-ea"/>
                <a:cs typeface="+mn-cs"/>
              </a:rPr>
              <a:t>Develop a list of reporters and editors who cover events like yours. Find the best contact person by reading the newspaper or paying attention to radio and television broadcasts.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Name of Editor and Reporter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Email Address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Phone number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Use your new media list!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5BE8EFF-5F9B-2845-A0B9-AD8F5CD302DD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98209" y="1273072"/>
            <a:ext cx="45719" cy="685407"/>
          </a:xfrm>
          <a:custGeom>
            <a:avLst/>
            <a:gdLst>
              <a:gd name="T0" fmla="*/ 22 w 71"/>
              <a:gd name="T1" fmla="*/ 859 h 859"/>
              <a:gd name="T2" fmla="*/ 0 w 71"/>
              <a:gd name="T3" fmla="*/ 836 h 859"/>
              <a:gd name="T4" fmla="*/ 0 w 71"/>
              <a:gd name="T5" fmla="*/ 23 h 859"/>
              <a:gd name="T6" fmla="*/ 22 w 71"/>
              <a:gd name="T7" fmla="*/ 0 h 859"/>
              <a:gd name="T8" fmla="*/ 48 w 71"/>
              <a:gd name="T9" fmla="*/ 0 h 859"/>
              <a:gd name="T10" fmla="*/ 71 w 71"/>
              <a:gd name="T11" fmla="*/ 23 h 859"/>
              <a:gd name="T12" fmla="*/ 71 w 71"/>
              <a:gd name="T13" fmla="*/ 836 h 859"/>
              <a:gd name="T14" fmla="*/ 48 w 71"/>
              <a:gd name="T15" fmla="*/ 859 h 859"/>
              <a:gd name="T16" fmla="*/ 22 w 71"/>
              <a:gd name="T1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859">
                <a:moveTo>
                  <a:pt x="22" y="859"/>
                </a:moveTo>
                <a:cubicBezTo>
                  <a:pt x="10" y="859"/>
                  <a:pt x="0" y="849"/>
                  <a:pt x="0" y="8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61" y="0"/>
                  <a:pt x="71" y="11"/>
                  <a:pt x="71" y="23"/>
                </a:cubicBezTo>
                <a:cubicBezTo>
                  <a:pt x="71" y="836"/>
                  <a:pt x="71" y="836"/>
                  <a:pt x="71" y="836"/>
                </a:cubicBezTo>
                <a:cubicBezTo>
                  <a:pt x="71" y="849"/>
                  <a:pt x="61" y="859"/>
                  <a:pt x="48" y="859"/>
                </a:cubicBezTo>
                <a:lnTo>
                  <a:pt x="22" y="85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68A4E-96E1-6D4B-A62C-687931A19A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8830" y="505165"/>
            <a:ext cx="2000737" cy="26625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F8DAD-49BE-1946-810E-9AA0104B3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9170" y="584646"/>
            <a:ext cx="3246119" cy="17778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365B7-5C38-6245-907B-626C67E21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9170" y="2586737"/>
            <a:ext cx="3246120" cy="1766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8D1FEB-165C-4143-ACAF-56B907FBAF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9170" y="4577628"/>
            <a:ext cx="3246119" cy="177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A76B0-33D7-4742-B371-5E6973BC43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830" y="3388659"/>
            <a:ext cx="2057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E1F490-06FF-C044-90E7-235E154E8A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8830" y="4981235"/>
            <a:ext cx="2057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290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DE816-9E5D-334E-951C-A2FF8B5B5807}"/>
              </a:ext>
            </a:extLst>
          </p:cNvPr>
          <p:cNvSpPr txBox="1">
            <a:spLocks/>
          </p:cNvSpPr>
          <p:nvPr/>
        </p:nvSpPr>
        <p:spPr>
          <a:xfrm>
            <a:off x="261824" y="244681"/>
            <a:ext cx="607516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 Regular"/>
                <a:ea typeface="Roboto Condensed" panose="02000000000000000000" pitchFamily="2" charset="0"/>
                <a:cs typeface="Roboto Condensed" panose="02000000000000000000" pitchFamily="2" charset="0"/>
              </a:rPr>
              <a:t>DID YOU REACH YOUR GOAL OR HAVE ANY SUCCESSES?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 Regular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B1C0-2230-0548-B4D1-4158B0D566F3}"/>
              </a:ext>
            </a:extLst>
          </p:cNvPr>
          <p:cNvSpPr txBox="1"/>
          <p:nvPr/>
        </p:nvSpPr>
        <p:spPr>
          <a:xfrm>
            <a:off x="261824" y="1615775"/>
            <a:ext cx="551710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GOALS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Reach families and encourage them to join Scouting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Get your story published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Spread Scouting throughout your community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More Scouts join BSA due to your story spreading throughout the community and maybe the world</a:t>
            </a:r>
            <a:endParaRPr kumimoji="0" lang="en-US" sz="8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Successes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More Scouts join BSA due to your story spreading throughout the community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But if you don’t get published don’t fret post your stories on social media or build your own media platform. (</a:t>
            </a: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73BC"/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weownadventure.com</a:t>
            </a: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Franklin Gothic Medium Cond Regular"/>
                <a:ea typeface="Roboto" panose="02000000000000000000" pitchFamily="2" charset="0"/>
                <a:cs typeface="Open Sans" panose="020B0606030504020204" pitchFamily="34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Franklin Gothic Medium Cond Regular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CB32D5-A1C6-294E-967E-F602B56502C1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98209" y="1273072"/>
            <a:ext cx="45719" cy="685407"/>
          </a:xfrm>
          <a:custGeom>
            <a:avLst/>
            <a:gdLst>
              <a:gd name="T0" fmla="*/ 22 w 71"/>
              <a:gd name="T1" fmla="*/ 859 h 859"/>
              <a:gd name="T2" fmla="*/ 0 w 71"/>
              <a:gd name="T3" fmla="*/ 836 h 859"/>
              <a:gd name="T4" fmla="*/ 0 w 71"/>
              <a:gd name="T5" fmla="*/ 23 h 859"/>
              <a:gd name="T6" fmla="*/ 22 w 71"/>
              <a:gd name="T7" fmla="*/ 0 h 859"/>
              <a:gd name="T8" fmla="*/ 48 w 71"/>
              <a:gd name="T9" fmla="*/ 0 h 859"/>
              <a:gd name="T10" fmla="*/ 71 w 71"/>
              <a:gd name="T11" fmla="*/ 23 h 859"/>
              <a:gd name="T12" fmla="*/ 71 w 71"/>
              <a:gd name="T13" fmla="*/ 836 h 859"/>
              <a:gd name="T14" fmla="*/ 48 w 71"/>
              <a:gd name="T15" fmla="*/ 859 h 859"/>
              <a:gd name="T16" fmla="*/ 22 w 71"/>
              <a:gd name="T17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859">
                <a:moveTo>
                  <a:pt x="22" y="859"/>
                </a:moveTo>
                <a:cubicBezTo>
                  <a:pt x="10" y="859"/>
                  <a:pt x="0" y="849"/>
                  <a:pt x="0" y="8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61" y="0"/>
                  <a:pt x="71" y="11"/>
                  <a:pt x="71" y="23"/>
                </a:cubicBezTo>
                <a:cubicBezTo>
                  <a:pt x="71" y="836"/>
                  <a:pt x="71" y="836"/>
                  <a:pt x="71" y="836"/>
                </a:cubicBezTo>
                <a:cubicBezTo>
                  <a:pt x="71" y="849"/>
                  <a:pt x="61" y="859"/>
                  <a:pt x="48" y="859"/>
                </a:cubicBezTo>
                <a:lnTo>
                  <a:pt x="22" y="85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14E14-3005-AD45-A936-842F8B9BEB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547" y="4316654"/>
            <a:ext cx="2276504" cy="209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1A096B-BE90-AA4A-9DE2-13BE133826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2672" y="4316653"/>
            <a:ext cx="2287861" cy="20982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462518-1D5D-4C5A-9204-801D3C1FC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752" y="868364"/>
            <a:ext cx="6075163" cy="31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E85AC91518E4B912531DAE43CCF55" ma:contentTypeVersion="13" ma:contentTypeDescription="Create a new document." ma:contentTypeScope="" ma:versionID="6d49b9ede939a4e4d3f0915deb37549c">
  <xsd:schema xmlns:xsd="http://www.w3.org/2001/XMLSchema" xmlns:xs="http://www.w3.org/2001/XMLSchema" xmlns:p="http://schemas.microsoft.com/office/2006/metadata/properties" xmlns:ns3="d0693500-6c3f-4656-92f7-1ffa11d7283c" xmlns:ns4="c1fff75e-01e3-4454-89cd-733b0d60564d" targetNamespace="http://schemas.microsoft.com/office/2006/metadata/properties" ma:root="true" ma:fieldsID="4881168c8e99e6224a03ee9b39bfb7bd" ns3:_="" ns4:_="">
    <xsd:import namespace="d0693500-6c3f-4656-92f7-1ffa11d7283c"/>
    <xsd:import namespace="c1fff75e-01e3-4454-89cd-733b0d6056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93500-6c3f-4656-92f7-1ffa11d728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ff75e-01e3-4454-89cd-733b0d605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1B345-E8CE-461A-9CBC-51E742B2D257}">
  <ds:schemaRefs>
    <ds:schemaRef ds:uri="d0693500-6c3f-4656-92f7-1ffa11d7283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1fff75e-01e3-4454-89cd-733b0d6056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07205B-21A1-4F84-86B4-93600EFB6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57BAB-7452-42FD-83E3-2ACA35B44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93500-6c3f-4656-92f7-1ffa11d7283c"/>
    <ds:schemaRef ds:uri="c1fff75e-01e3-4454-89cd-733b0d605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584</Words>
  <Application>Microsoft Macintosh PowerPoint</Application>
  <PresentationFormat>Widescreen</PresentationFormat>
  <Paragraphs>88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Medium Cond</vt:lpstr>
      <vt:lpstr>Franklin Gothic Medium Cond Regular</vt:lpstr>
      <vt:lpstr>Rockwell</vt:lpstr>
      <vt:lpstr>1_Office Theme</vt:lpstr>
      <vt:lpstr>PowerPoint Presentation</vt:lpstr>
      <vt:lpstr>PowerPoint Presentation</vt:lpstr>
      <vt:lpstr>The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</dc:creator>
  <cp:lastModifiedBy>Marjorie Johnson</cp:lastModifiedBy>
  <cp:revision>10</cp:revision>
  <dcterms:created xsi:type="dcterms:W3CDTF">2019-09-19T13:54:36Z</dcterms:created>
  <dcterms:modified xsi:type="dcterms:W3CDTF">2020-08-11T20:40:51Z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0x010100FD6E85AC91518E4B912531DAE43CCF55</vt:lpwstr>
  </property>
</Properties>
</file>