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94" r:id="rId5"/>
  </p:sldMasterIdLst>
  <p:notesMasterIdLst>
    <p:notesMasterId r:id="rId33"/>
  </p:notesMasterIdLst>
  <p:sldIdLst>
    <p:sldId id="994" r:id="rId6"/>
    <p:sldId id="866" r:id="rId7"/>
    <p:sldId id="1155" r:id="rId8"/>
    <p:sldId id="1169" r:id="rId9"/>
    <p:sldId id="269" r:id="rId10"/>
    <p:sldId id="1204" r:id="rId11"/>
    <p:sldId id="1192" r:id="rId12"/>
    <p:sldId id="1193" r:id="rId13"/>
    <p:sldId id="1194" r:id="rId14"/>
    <p:sldId id="1191" r:id="rId15"/>
    <p:sldId id="1013" r:id="rId16"/>
    <p:sldId id="1004" r:id="rId17"/>
    <p:sldId id="1203" r:id="rId18"/>
    <p:sldId id="1185" r:id="rId19"/>
    <p:sldId id="1202" r:id="rId20"/>
    <p:sldId id="1200" r:id="rId21"/>
    <p:sldId id="1201" r:id="rId22"/>
    <p:sldId id="1195" r:id="rId23"/>
    <p:sldId id="1196" r:id="rId24"/>
    <p:sldId id="303" r:id="rId25"/>
    <p:sldId id="1100" r:id="rId26"/>
    <p:sldId id="1176" r:id="rId27"/>
    <p:sldId id="275" r:id="rId28"/>
    <p:sldId id="1177" r:id="rId29"/>
    <p:sldId id="948" r:id="rId30"/>
    <p:sldId id="1199" r:id="rId31"/>
    <p:sldId id="101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706"/>
    <a:srgbClr val="2EC2D7"/>
    <a:srgbClr val="17375E"/>
    <a:srgbClr val="228AE4"/>
    <a:srgbClr val="F0893C"/>
    <a:srgbClr val="015F9D"/>
    <a:srgbClr val="000000"/>
    <a:srgbClr val="474F6A"/>
    <a:srgbClr val="D2AB82"/>
    <a:srgbClr val="838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4444B-179C-4B78-9269-02D9F20E6253}" v="152" dt="2021-03-04T00:46:00.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6" autoAdjust="0"/>
    <p:restoredTop sz="88312" autoAdjust="0"/>
  </p:normalViewPr>
  <p:slideViewPr>
    <p:cSldViewPr snapToGrid="0">
      <p:cViewPr>
        <p:scale>
          <a:sx n="110" d="100"/>
          <a:sy n="110" d="100"/>
        </p:scale>
        <p:origin x="-24"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D8E45-53CB-4B3C-B67A-79DDAC8A460D}" type="datetimeFigureOut">
              <a:rPr lang="en-US" smtClean="0"/>
              <a:t>3/3/2021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076B8-0C2D-48B7-ADF0-6D539CDD4391}" type="slidenum">
              <a:rPr lang="en-US" smtClean="0"/>
              <a:t>‹#›</a:t>
            </a:fld>
            <a:endParaRPr lang="en-US"/>
          </a:p>
        </p:txBody>
      </p:sp>
    </p:spTree>
    <p:extLst>
      <p:ext uri="{BB962C8B-B14F-4D97-AF65-F5344CB8AC3E}">
        <p14:creationId xmlns:p14="http://schemas.microsoft.com/office/powerpoint/2010/main" val="124284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076B8-0C2D-48B7-ADF0-6D539CDD4391}" type="slidenum">
              <a:rPr lang="en-US" smtClean="0"/>
              <a:t>1</a:t>
            </a:fld>
            <a:endParaRPr lang="en-US"/>
          </a:p>
        </p:txBody>
      </p:sp>
    </p:spTree>
    <p:extLst>
      <p:ext uri="{BB962C8B-B14F-4D97-AF65-F5344CB8AC3E}">
        <p14:creationId xmlns:p14="http://schemas.microsoft.com/office/powerpoint/2010/main" val="2286802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check out the Inaugural Edition of Scout Life magazine. It’s all digital and it celebrates the rank of Eagle Scout and the Inaugural Class. It’s truly an inspirational piece of work – and it’s free. So share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393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informational videos available to help keep this information updated.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79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have a Sam’s Club or a </a:t>
            </a:r>
            <a:r>
              <a:rPr lang="en-US" baseline="0" dirty="0" err="1"/>
              <a:t>CostCo</a:t>
            </a:r>
            <a:r>
              <a:rPr lang="en-US" baseline="0" dirty="0"/>
              <a:t>….</a:t>
            </a:r>
          </a:p>
          <a:p>
            <a:endParaRPr lang="en-US" baseline="0" dirty="0"/>
          </a:p>
          <a:p>
            <a:r>
              <a:rPr lang="en-US" baseline="0" dirty="0"/>
              <a:t>Anybody been to a Sam’s or Costco on Saturday? What happens on Saturday?  Yes… samples.  Lot’s of them. And I typically come home with a cheesecake or  three.</a:t>
            </a:r>
          </a:p>
          <a:p>
            <a:endParaRPr lang="en-US" baseline="0" dirty="0"/>
          </a:p>
          <a:p>
            <a:r>
              <a:rPr lang="en-US" baseline="0" dirty="0"/>
              <a:t>Sampling is a great way to introduce families to Scouting.  Examples….  </a:t>
            </a:r>
          </a:p>
          <a:p>
            <a:endParaRPr lang="en-US" baseline="0" dirty="0"/>
          </a:p>
          <a:p>
            <a:pPr marL="171450" indent="-171450">
              <a:buFont typeface="Arial" panose="020B0604020202020204" pitchFamily="34" charset="0"/>
              <a:buChar char="•"/>
            </a:pPr>
            <a:r>
              <a:rPr lang="en-US" dirty="0"/>
              <a:t>Flag raisings at school, etc.</a:t>
            </a:r>
            <a:endParaRPr lang="en-US" b="1" dirty="0"/>
          </a:p>
          <a:p>
            <a:pPr marL="171450" indent="-171450">
              <a:buFont typeface="Arial" panose="020B0604020202020204" pitchFamily="34" charset="0"/>
              <a:buChar char="•"/>
            </a:pPr>
            <a:r>
              <a:rPr lang="en-US" dirty="0"/>
              <a:t>Fire Station Open Houses/Joining Events</a:t>
            </a:r>
          </a:p>
          <a:p>
            <a:pPr marL="171450" indent="-171450">
              <a:buFont typeface="Arial" panose="020B0604020202020204" pitchFamily="34" charset="0"/>
              <a:buChar char="•"/>
            </a:pPr>
            <a:r>
              <a:rPr lang="en-US" dirty="0"/>
              <a:t>Mobile Day Camps</a:t>
            </a:r>
          </a:p>
          <a:p>
            <a:pPr marL="171450" indent="-171450">
              <a:buFont typeface="Arial" panose="020B0604020202020204" pitchFamily="34" charset="0"/>
              <a:buChar char="•"/>
            </a:pPr>
            <a:r>
              <a:rPr lang="en-US" dirty="0"/>
              <a:t>Community Park Events</a:t>
            </a:r>
          </a:p>
          <a:p>
            <a:pPr marL="171450" indent="-171450">
              <a:buFont typeface="Arial" panose="020B0604020202020204" pitchFamily="34" charset="0"/>
              <a:buChar char="•"/>
            </a:pPr>
            <a:r>
              <a:rPr lang="en-US" dirty="0"/>
              <a:t>Derby</a:t>
            </a:r>
            <a:r>
              <a:rPr lang="en-US" baseline="0" dirty="0"/>
              <a:t> car tracks at the local mall or park</a:t>
            </a:r>
            <a:endParaRPr lang="en-US" dirty="0"/>
          </a:p>
          <a:p>
            <a:pPr marL="171450" indent="-171450">
              <a:buFont typeface="Arial" panose="020B0604020202020204" pitchFamily="34" charset="0"/>
              <a:buChar char="•"/>
            </a:pPr>
            <a:r>
              <a:rPr lang="en-US" dirty="0"/>
              <a:t>Open Houses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Other examples</a:t>
            </a:r>
            <a:r>
              <a:rPr lang="en-US" baseline="0" dirty="0"/>
              <a:t> or ideas?_____________</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AD02-31D3-4B2A-8023-DEC52587BB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71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00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fall, the marketing team surveyed dozens of local  council web sites. It was an interesting exercise.  We talk to ourselves a lot.  In fact, most sites seem designed to speak to only to volunteers and parents. As a result, most are not a good first experience for a parent who is trying to find out how to join.</a:t>
            </a:r>
          </a:p>
          <a:p>
            <a:endParaRPr lang="en-US" baseline="0" dirty="0"/>
          </a:p>
          <a:p>
            <a:r>
              <a:rPr lang="en-US" baseline="0" dirty="0"/>
              <a:t>Here are some basic questions to ask about your sites.</a:t>
            </a:r>
          </a:p>
          <a:p>
            <a:pPr marL="342900" indent="-342900">
              <a:buFont typeface="Arial" panose="020B0604020202020204" pitchFamily="34" charset="0"/>
              <a:buChar char="•"/>
            </a:pPr>
            <a:r>
              <a:rPr lang="en-US" dirty="0"/>
              <a:t>Can you easily find out </a:t>
            </a:r>
            <a:br>
              <a:rPr lang="en-US" dirty="0"/>
            </a:br>
            <a:r>
              <a:rPr lang="en-US" dirty="0"/>
              <a:t>how to join?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Is your site information </a:t>
            </a:r>
            <a:br>
              <a:rPr lang="en-US" dirty="0"/>
            </a:br>
            <a:r>
              <a:rPr lang="en-US" dirty="0"/>
              <a:t>up-to-date?</a:t>
            </a:r>
            <a:br>
              <a:rPr lang="en-US" dirty="0"/>
            </a:br>
            <a:endParaRPr lang="en-US" dirty="0"/>
          </a:p>
          <a:p>
            <a:pPr marL="342900" indent="-342900">
              <a:buFont typeface="Arial" panose="020B0604020202020204" pitchFamily="34" charset="0"/>
              <a:buChar char="•"/>
            </a:pPr>
            <a:r>
              <a:rPr lang="en-US" dirty="0"/>
              <a:t>Is it jargon-free? (Think</a:t>
            </a:r>
            <a:r>
              <a:rPr lang="en-US" baseline="0" dirty="0"/>
              <a:t> about it. For someone who doesn’t know what a ‘Wood Badge’ or </a:t>
            </a:r>
            <a:r>
              <a:rPr lang="en-US" baseline="0" dirty="0" err="1"/>
              <a:t>Okpik</a:t>
            </a:r>
            <a:r>
              <a:rPr lang="en-US" baseline="0" dirty="0"/>
              <a:t> is – even ‘BSA’ could be considered jargon.)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If you are concerned, find a new parent… or mom and ask her to take a look at the site. Get their feedback. </a:t>
            </a:r>
            <a:endParaRPr lang="en-US"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AD02-31D3-4B2A-8023-DEC52587BB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434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for marketing assets and resources – check out the BSA Brand Center.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28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076B8-0C2D-48B7-ADF0-6D539CDD4391}" type="slidenum">
              <a:rPr lang="en-US" smtClean="0"/>
              <a:t>2</a:t>
            </a:fld>
            <a:endParaRPr lang="en-US"/>
          </a:p>
        </p:txBody>
      </p:sp>
    </p:spTree>
    <p:extLst>
      <p:ext uri="{BB962C8B-B14F-4D97-AF65-F5344CB8AC3E}">
        <p14:creationId xmlns:p14="http://schemas.microsoft.com/office/powerpoint/2010/main" val="96603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02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68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(Then turn to Andrea)</a:t>
            </a:r>
          </a:p>
          <a:p>
            <a:endParaRPr lang="en-US" dirty="0">
              <a:cs typeface="Calibri"/>
            </a:endParaRPr>
          </a:p>
          <a:p>
            <a:r>
              <a:rPr lang="en-US" dirty="0">
                <a:cs typeface="Calibri"/>
              </a:rPr>
              <a:t>Legal / Safe / Practical – where we started with COVID 6 months ago was used to lay this out along with our upcoming replacement to the Sweet 16,  SAFE Checklist an acronym from Supervision, Assessment, Fitness &amp; Skills and Equipment &amp;  Environment </a:t>
            </a:r>
          </a:p>
          <a:p>
            <a:endParaRPr lang="en-US" dirty="0">
              <a:cs typeface="Calibri"/>
            </a:endParaRPr>
          </a:p>
          <a:p>
            <a:r>
              <a:rPr lang="en-US" dirty="0">
                <a:cs typeface="Calibri"/>
              </a:rPr>
              <a:t>Safe does not equal no Risk, these are proven strategies, they need to be localized.   </a:t>
            </a:r>
          </a:p>
          <a:p>
            <a:endParaRPr lang="en-US" dirty="0">
              <a:cs typeface="Calibri"/>
            </a:endParaRPr>
          </a:p>
          <a:p>
            <a:r>
              <a:rPr lang="en-US" dirty="0">
                <a:cs typeface="Calibri"/>
              </a:rPr>
              <a:t>Mention AHMR exemption expired 8/31 - recent studies where 94% of the deaths attributed to COVID-19 linked to co</a:t>
            </a:r>
          </a:p>
          <a:p>
            <a:endParaRPr lang="en-US" dirty="0">
              <a:cs typeface="Calibri"/>
            </a:endParaRPr>
          </a:p>
          <a:p>
            <a:r>
              <a:rPr lang="en-US" dirty="0">
                <a:cs typeface="Calibri"/>
              </a:rPr>
              <a:t>And of course, someone is going to ask so lets be up front.   If COVID is alleged to be transmitted at a Scouting event, it will be investigated and handled in accordance with either the General Liability Insurance Program or Accident and Sickness program.    We will talk a little later in our session about why reporting and engaging swiftly and without delay protects you, your council and participants and the brand.   </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EC252-11BA-41D8-B70B-D8FB4F786B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3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20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59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08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65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BAE7-3FB9-4CFB-BEAB-47F412F6B6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B2454C-F1BD-4448-98BB-503C7C61C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86AB8D-8265-413F-AAF6-00433448877C}"/>
              </a:ext>
            </a:extLst>
          </p:cNvPr>
          <p:cNvSpPr>
            <a:spLocks noGrp="1"/>
          </p:cNvSpPr>
          <p:nvPr>
            <p:ph type="dt" sz="half" idx="10"/>
          </p:nvPr>
        </p:nvSpPr>
        <p:spPr/>
        <p:txBody>
          <a:bodyPr/>
          <a:lstStyle/>
          <a:p>
            <a:fld id="{8554AB7F-E6CA-4EFA-8780-2550D3B6408F}" type="datetimeFigureOut">
              <a:rPr lang="en-US" smtClean="0"/>
              <a:t>3/3/2021</a:t>
            </a:fld>
            <a:endParaRPr lang="en-US"/>
          </a:p>
        </p:txBody>
      </p:sp>
      <p:sp>
        <p:nvSpPr>
          <p:cNvPr id="5" name="Footer Placeholder 4">
            <a:extLst>
              <a:ext uri="{FF2B5EF4-FFF2-40B4-BE49-F238E27FC236}">
                <a16:creationId xmlns:a16="http://schemas.microsoft.com/office/drawing/2014/main" id="{69174B6E-D9EF-47B5-A962-4BA8DA01E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2076A-A561-4584-B246-E66F46D47ED8}"/>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337426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A477-F444-4015-A145-6C7AD8DB27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A8B239-E021-431E-888B-B54EF693AC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33220-229B-49C5-8668-01D2B2D41059}"/>
              </a:ext>
            </a:extLst>
          </p:cNvPr>
          <p:cNvSpPr>
            <a:spLocks noGrp="1"/>
          </p:cNvSpPr>
          <p:nvPr>
            <p:ph type="dt" sz="half" idx="10"/>
          </p:nvPr>
        </p:nvSpPr>
        <p:spPr/>
        <p:txBody>
          <a:bodyPr/>
          <a:lstStyle/>
          <a:p>
            <a:fld id="{8554AB7F-E6CA-4EFA-8780-2550D3B6408F}" type="datetimeFigureOut">
              <a:rPr lang="en-US" smtClean="0"/>
              <a:t>3/3/2021</a:t>
            </a:fld>
            <a:endParaRPr lang="en-US"/>
          </a:p>
        </p:txBody>
      </p:sp>
      <p:sp>
        <p:nvSpPr>
          <p:cNvPr id="5" name="Footer Placeholder 4">
            <a:extLst>
              <a:ext uri="{FF2B5EF4-FFF2-40B4-BE49-F238E27FC236}">
                <a16:creationId xmlns:a16="http://schemas.microsoft.com/office/drawing/2014/main" id="{75BECBDE-0652-4AA4-9E04-719467A2C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49526-E3D9-4425-8C87-391397DF2C01}"/>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367938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E9BB2E-B471-4A21-8A66-A4003D02A8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39B525-58A3-48C9-B579-C51FB30FBA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B00C5-28EE-4356-AA43-8849B69BAE66}"/>
              </a:ext>
            </a:extLst>
          </p:cNvPr>
          <p:cNvSpPr>
            <a:spLocks noGrp="1"/>
          </p:cNvSpPr>
          <p:nvPr>
            <p:ph type="dt" sz="half" idx="10"/>
          </p:nvPr>
        </p:nvSpPr>
        <p:spPr/>
        <p:txBody>
          <a:bodyPr/>
          <a:lstStyle/>
          <a:p>
            <a:fld id="{8554AB7F-E6CA-4EFA-8780-2550D3B6408F}" type="datetimeFigureOut">
              <a:rPr lang="en-US" smtClean="0"/>
              <a:t>3/3/2021</a:t>
            </a:fld>
            <a:endParaRPr lang="en-US"/>
          </a:p>
        </p:txBody>
      </p:sp>
      <p:sp>
        <p:nvSpPr>
          <p:cNvPr id="5" name="Footer Placeholder 4">
            <a:extLst>
              <a:ext uri="{FF2B5EF4-FFF2-40B4-BE49-F238E27FC236}">
                <a16:creationId xmlns:a16="http://schemas.microsoft.com/office/drawing/2014/main" id="{755B0874-34BC-453D-B60C-AF76D5849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C8D49-48D9-44DD-B31F-C3CC2E3B980B}"/>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349478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33CC-B41F-4C98-8608-A7577510BC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07BD51-5A4A-4C25-AD8A-B01D9690C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2170B5-509A-4956-99E9-76DA28E19320}"/>
              </a:ext>
            </a:extLst>
          </p:cNvPr>
          <p:cNvSpPr>
            <a:spLocks noGrp="1"/>
          </p:cNvSpPr>
          <p:nvPr>
            <p:ph type="dt" sz="half" idx="10"/>
          </p:nvPr>
        </p:nvSpPr>
        <p:spPr/>
        <p:txBody>
          <a:bodyPr/>
          <a:lstStyle/>
          <a:p>
            <a:fld id="{88989302-1BD3-4D74-9317-C02FEF508EE9}" type="datetimeFigureOut">
              <a:rPr lang="en-US" smtClean="0"/>
              <a:t>3/3/2021</a:t>
            </a:fld>
            <a:endParaRPr lang="en-US"/>
          </a:p>
        </p:txBody>
      </p:sp>
      <p:sp>
        <p:nvSpPr>
          <p:cNvPr id="5" name="Footer Placeholder 4">
            <a:extLst>
              <a:ext uri="{FF2B5EF4-FFF2-40B4-BE49-F238E27FC236}">
                <a16:creationId xmlns:a16="http://schemas.microsoft.com/office/drawing/2014/main" id="{62CB5DCE-007C-44FE-BC6E-B4AB267D5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E57F5-8611-4382-A41C-A5D1230A6B39}"/>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3002106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0BD8-4CE4-4349-BE53-1BF1D87B4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3BD30-0899-4950-AF0B-83A925E73D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4A92E-6E62-4770-BDA5-593566BFFC00}"/>
              </a:ext>
            </a:extLst>
          </p:cNvPr>
          <p:cNvSpPr>
            <a:spLocks noGrp="1"/>
          </p:cNvSpPr>
          <p:nvPr>
            <p:ph type="dt" sz="half" idx="10"/>
          </p:nvPr>
        </p:nvSpPr>
        <p:spPr/>
        <p:txBody>
          <a:bodyPr/>
          <a:lstStyle/>
          <a:p>
            <a:fld id="{88989302-1BD3-4D74-9317-C02FEF508EE9}" type="datetimeFigureOut">
              <a:rPr lang="en-US" smtClean="0"/>
              <a:t>3/3/2021</a:t>
            </a:fld>
            <a:endParaRPr lang="en-US"/>
          </a:p>
        </p:txBody>
      </p:sp>
      <p:sp>
        <p:nvSpPr>
          <p:cNvPr id="5" name="Footer Placeholder 4">
            <a:extLst>
              <a:ext uri="{FF2B5EF4-FFF2-40B4-BE49-F238E27FC236}">
                <a16:creationId xmlns:a16="http://schemas.microsoft.com/office/drawing/2014/main" id="{E181E08B-B40B-468D-8947-2EE7AA662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3E855-BAC3-4802-922C-FE05EBEF5599}"/>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3651925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D9F4-36AD-4DC9-B9B5-E113ACB698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200A3D-5B46-433C-8BC6-7B7F962AC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110877-65B3-41A2-93C8-3DDC1FD0E9CF}"/>
              </a:ext>
            </a:extLst>
          </p:cNvPr>
          <p:cNvSpPr>
            <a:spLocks noGrp="1"/>
          </p:cNvSpPr>
          <p:nvPr>
            <p:ph type="dt" sz="half" idx="10"/>
          </p:nvPr>
        </p:nvSpPr>
        <p:spPr/>
        <p:txBody>
          <a:bodyPr/>
          <a:lstStyle/>
          <a:p>
            <a:fld id="{88989302-1BD3-4D74-9317-C02FEF508EE9}" type="datetimeFigureOut">
              <a:rPr lang="en-US" smtClean="0"/>
              <a:t>3/3/2021</a:t>
            </a:fld>
            <a:endParaRPr lang="en-US"/>
          </a:p>
        </p:txBody>
      </p:sp>
      <p:sp>
        <p:nvSpPr>
          <p:cNvPr id="5" name="Footer Placeholder 4">
            <a:extLst>
              <a:ext uri="{FF2B5EF4-FFF2-40B4-BE49-F238E27FC236}">
                <a16:creationId xmlns:a16="http://schemas.microsoft.com/office/drawing/2014/main" id="{3D2C2CEE-BE6D-4267-90AD-942B5F6C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5D60A-6A1D-4DCD-B2A1-F7F5E23121BD}"/>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257129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76C5-F7CB-4E57-933A-58C497CF6A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F2EA8C-4327-4585-8E73-72D850E5DD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E62C5-FDEF-47F2-B4F3-95E753BBC5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925D55-A95F-419C-9950-122955F8D1CA}"/>
              </a:ext>
            </a:extLst>
          </p:cNvPr>
          <p:cNvSpPr>
            <a:spLocks noGrp="1"/>
          </p:cNvSpPr>
          <p:nvPr>
            <p:ph type="dt" sz="half" idx="10"/>
          </p:nvPr>
        </p:nvSpPr>
        <p:spPr/>
        <p:txBody>
          <a:bodyPr/>
          <a:lstStyle/>
          <a:p>
            <a:fld id="{88989302-1BD3-4D74-9317-C02FEF508EE9}" type="datetimeFigureOut">
              <a:rPr lang="en-US" smtClean="0"/>
              <a:t>3/3/2021</a:t>
            </a:fld>
            <a:endParaRPr lang="en-US"/>
          </a:p>
        </p:txBody>
      </p:sp>
      <p:sp>
        <p:nvSpPr>
          <p:cNvPr id="6" name="Footer Placeholder 5">
            <a:extLst>
              <a:ext uri="{FF2B5EF4-FFF2-40B4-BE49-F238E27FC236}">
                <a16:creationId xmlns:a16="http://schemas.microsoft.com/office/drawing/2014/main" id="{CEA07307-B4D2-4FE5-ACCD-1C4820788C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D6AD6C-5111-49D1-A23E-7CA0F73300B7}"/>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3515888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CB0-5619-4E3D-ACB3-5067C75008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49D516-B979-4F79-8C2B-596F922C8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069158-5BAA-4F38-B955-C7B3F2E957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EE0BA-FEDB-4AD0-96AD-744A6FFBD1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15C846-C2DF-413A-AE83-1935914B13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1C62AF-8777-478D-82FA-6B70FAF70F7F}"/>
              </a:ext>
            </a:extLst>
          </p:cNvPr>
          <p:cNvSpPr>
            <a:spLocks noGrp="1"/>
          </p:cNvSpPr>
          <p:nvPr>
            <p:ph type="dt" sz="half" idx="10"/>
          </p:nvPr>
        </p:nvSpPr>
        <p:spPr/>
        <p:txBody>
          <a:bodyPr/>
          <a:lstStyle/>
          <a:p>
            <a:fld id="{88989302-1BD3-4D74-9317-C02FEF508EE9}" type="datetimeFigureOut">
              <a:rPr lang="en-US" smtClean="0"/>
              <a:t>3/3/2021</a:t>
            </a:fld>
            <a:endParaRPr lang="en-US"/>
          </a:p>
        </p:txBody>
      </p:sp>
      <p:sp>
        <p:nvSpPr>
          <p:cNvPr id="8" name="Footer Placeholder 7">
            <a:extLst>
              <a:ext uri="{FF2B5EF4-FFF2-40B4-BE49-F238E27FC236}">
                <a16:creationId xmlns:a16="http://schemas.microsoft.com/office/drawing/2014/main" id="{FAA6BBFF-6B20-4DF5-9487-51FA1DFFE5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69F886-6205-4858-A21B-01B5C475B894}"/>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4248975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8E96-BC48-45C8-A745-72FF320823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AB1CBA-3FCA-437A-8B6F-0ED39240B13C}"/>
              </a:ext>
            </a:extLst>
          </p:cNvPr>
          <p:cNvSpPr>
            <a:spLocks noGrp="1"/>
          </p:cNvSpPr>
          <p:nvPr>
            <p:ph type="dt" sz="half" idx="10"/>
          </p:nvPr>
        </p:nvSpPr>
        <p:spPr/>
        <p:txBody>
          <a:bodyPr/>
          <a:lstStyle/>
          <a:p>
            <a:fld id="{88989302-1BD3-4D74-9317-C02FEF508EE9}" type="datetimeFigureOut">
              <a:rPr lang="en-US" smtClean="0"/>
              <a:t>3/3/2021</a:t>
            </a:fld>
            <a:endParaRPr lang="en-US"/>
          </a:p>
        </p:txBody>
      </p:sp>
      <p:sp>
        <p:nvSpPr>
          <p:cNvPr id="4" name="Footer Placeholder 3">
            <a:extLst>
              <a:ext uri="{FF2B5EF4-FFF2-40B4-BE49-F238E27FC236}">
                <a16:creationId xmlns:a16="http://schemas.microsoft.com/office/drawing/2014/main" id="{446CD927-7783-4CDB-80A8-B75B3363EB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4E2400-F717-4F43-8178-CC3995D264BE}"/>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1744004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5CCB89-D0A1-4265-806B-57277A5365CA}"/>
              </a:ext>
            </a:extLst>
          </p:cNvPr>
          <p:cNvSpPr>
            <a:spLocks noGrp="1"/>
          </p:cNvSpPr>
          <p:nvPr>
            <p:ph type="dt" sz="half" idx="10"/>
          </p:nvPr>
        </p:nvSpPr>
        <p:spPr/>
        <p:txBody>
          <a:bodyPr/>
          <a:lstStyle/>
          <a:p>
            <a:fld id="{88989302-1BD3-4D74-9317-C02FEF508EE9}" type="datetimeFigureOut">
              <a:rPr lang="en-US" smtClean="0"/>
              <a:t>3/3/2021</a:t>
            </a:fld>
            <a:endParaRPr lang="en-US"/>
          </a:p>
        </p:txBody>
      </p:sp>
      <p:sp>
        <p:nvSpPr>
          <p:cNvPr id="3" name="Footer Placeholder 2">
            <a:extLst>
              <a:ext uri="{FF2B5EF4-FFF2-40B4-BE49-F238E27FC236}">
                <a16:creationId xmlns:a16="http://schemas.microsoft.com/office/drawing/2014/main" id="{86D50DAB-8DF8-40F2-B8CA-A96AB40D81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613C5E-2DB4-4C7A-B36E-E50AEF0FD6CB}"/>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3355278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EA83-0288-4DE9-AD89-32369C6D8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B061B8-E30E-4917-AC46-89D26C44AC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0CE1E-DB0C-4D66-8E1A-7E99B34F0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B6801-A2A2-4C4E-B72A-59000FCD49AD}"/>
              </a:ext>
            </a:extLst>
          </p:cNvPr>
          <p:cNvSpPr>
            <a:spLocks noGrp="1"/>
          </p:cNvSpPr>
          <p:nvPr>
            <p:ph type="dt" sz="half" idx="10"/>
          </p:nvPr>
        </p:nvSpPr>
        <p:spPr/>
        <p:txBody>
          <a:bodyPr/>
          <a:lstStyle/>
          <a:p>
            <a:fld id="{88989302-1BD3-4D74-9317-C02FEF508EE9}" type="datetimeFigureOut">
              <a:rPr lang="en-US" smtClean="0"/>
              <a:t>3/3/2021</a:t>
            </a:fld>
            <a:endParaRPr lang="en-US"/>
          </a:p>
        </p:txBody>
      </p:sp>
      <p:sp>
        <p:nvSpPr>
          <p:cNvPr id="6" name="Footer Placeholder 5">
            <a:extLst>
              <a:ext uri="{FF2B5EF4-FFF2-40B4-BE49-F238E27FC236}">
                <a16:creationId xmlns:a16="http://schemas.microsoft.com/office/drawing/2014/main" id="{53DC76F7-BF42-4A5E-B527-DBC9A78710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2E29C-6227-425D-9CFC-7800CE1E455E}"/>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351000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E902-BB76-46E6-922D-FBB1CB685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04AA02-2FC5-4CF7-93FF-0C6123E5EE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DC695-2B07-49FE-858F-84899401476D}"/>
              </a:ext>
            </a:extLst>
          </p:cNvPr>
          <p:cNvSpPr>
            <a:spLocks noGrp="1"/>
          </p:cNvSpPr>
          <p:nvPr>
            <p:ph type="dt" sz="half" idx="10"/>
          </p:nvPr>
        </p:nvSpPr>
        <p:spPr/>
        <p:txBody>
          <a:bodyPr/>
          <a:lstStyle/>
          <a:p>
            <a:fld id="{8554AB7F-E6CA-4EFA-8780-2550D3B6408F}" type="datetimeFigureOut">
              <a:rPr lang="en-US" smtClean="0"/>
              <a:t>3/3/2021</a:t>
            </a:fld>
            <a:endParaRPr lang="en-US"/>
          </a:p>
        </p:txBody>
      </p:sp>
      <p:sp>
        <p:nvSpPr>
          <p:cNvPr id="5" name="Footer Placeholder 4">
            <a:extLst>
              <a:ext uri="{FF2B5EF4-FFF2-40B4-BE49-F238E27FC236}">
                <a16:creationId xmlns:a16="http://schemas.microsoft.com/office/drawing/2014/main" id="{E29EA4BD-F333-4430-8E57-EC8700890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BF1CB-3E6A-44F7-9E66-F78731E16DEE}"/>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664795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5314-36F8-4A22-AB1F-9D239C7A8E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D9B094-3F41-40EB-AAFC-2794B3EE0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4E8A7D-0E10-43C3-9E2C-3A1DA0320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61B7F7-EDA8-4DF1-8B9A-3A59328CC0B7}"/>
              </a:ext>
            </a:extLst>
          </p:cNvPr>
          <p:cNvSpPr>
            <a:spLocks noGrp="1"/>
          </p:cNvSpPr>
          <p:nvPr>
            <p:ph type="dt" sz="half" idx="10"/>
          </p:nvPr>
        </p:nvSpPr>
        <p:spPr/>
        <p:txBody>
          <a:bodyPr/>
          <a:lstStyle/>
          <a:p>
            <a:fld id="{88989302-1BD3-4D74-9317-C02FEF508EE9}" type="datetimeFigureOut">
              <a:rPr lang="en-US" smtClean="0"/>
              <a:t>3/3/2021</a:t>
            </a:fld>
            <a:endParaRPr lang="en-US"/>
          </a:p>
        </p:txBody>
      </p:sp>
      <p:sp>
        <p:nvSpPr>
          <p:cNvPr id="6" name="Footer Placeholder 5">
            <a:extLst>
              <a:ext uri="{FF2B5EF4-FFF2-40B4-BE49-F238E27FC236}">
                <a16:creationId xmlns:a16="http://schemas.microsoft.com/office/drawing/2014/main" id="{6BBB296F-6F49-4662-BD94-28BB00D68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B6582-1C64-43B9-86ED-15D1055CB05D}"/>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2939605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57AF-1DCF-444E-BFA6-6FDBAF5A54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DF5552-2A1D-4B01-BD48-EE5BE1376A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FBA2B-45FF-4409-8ECC-1BED774171B6}"/>
              </a:ext>
            </a:extLst>
          </p:cNvPr>
          <p:cNvSpPr>
            <a:spLocks noGrp="1"/>
          </p:cNvSpPr>
          <p:nvPr>
            <p:ph type="dt" sz="half" idx="10"/>
          </p:nvPr>
        </p:nvSpPr>
        <p:spPr/>
        <p:txBody>
          <a:bodyPr/>
          <a:lstStyle/>
          <a:p>
            <a:fld id="{88989302-1BD3-4D74-9317-C02FEF508EE9}" type="datetimeFigureOut">
              <a:rPr lang="en-US" smtClean="0"/>
              <a:t>3/3/2021</a:t>
            </a:fld>
            <a:endParaRPr lang="en-US"/>
          </a:p>
        </p:txBody>
      </p:sp>
      <p:sp>
        <p:nvSpPr>
          <p:cNvPr id="5" name="Footer Placeholder 4">
            <a:extLst>
              <a:ext uri="{FF2B5EF4-FFF2-40B4-BE49-F238E27FC236}">
                <a16:creationId xmlns:a16="http://schemas.microsoft.com/office/drawing/2014/main" id="{55AE1E00-C428-4EF4-8477-3622D9A98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3576F-D7A5-42FB-909F-D7611D0DE12E}"/>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3066740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DADC01-26F7-451A-8519-1097C03C5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168293-8CCA-4ED3-A805-6565C7B25D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A5CC7-B86C-433E-AAB4-E9691641EE7B}"/>
              </a:ext>
            </a:extLst>
          </p:cNvPr>
          <p:cNvSpPr>
            <a:spLocks noGrp="1"/>
          </p:cNvSpPr>
          <p:nvPr>
            <p:ph type="dt" sz="half" idx="10"/>
          </p:nvPr>
        </p:nvSpPr>
        <p:spPr/>
        <p:txBody>
          <a:bodyPr/>
          <a:lstStyle/>
          <a:p>
            <a:fld id="{88989302-1BD3-4D74-9317-C02FEF508EE9}" type="datetimeFigureOut">
              <a:rPr lang="en-US" smtClean="0"/>
              <a:t>3/3/2021</a:t>
            </a:fld>
            <a:endParaRPr lang="en-US"/>
          </a:p>
        </p:txBody>
      </p:sp>
      <p:sp>
        <p:nvSpPr>
          <p:cNvPr id="5" name="Footer Placeholder 4">
            <a:extLst>
              <a:ext uri="{FF2B5EF4-FFF2-40B4-BE49-F238E27FC236}">
                <a16:creationId xmlns:a16="http://schemas.microsoft.com/office/drawing/2014/main" id="{2B409CFB-1A1D-4E4E-8348-BCF2207E5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D1D0A-0F4A-4E38-B99B-6C8B7A653321}"/>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2427317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77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BD46-A039-4176-92A2-3238A1DD9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F3B407-94C1-45B2-B895-4082E14DD0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1C8B97-0C5C-467A-BCFC-00F4E1DBCF80}"/>
              </a:ext>
            </a:extLst>
          </p:cNvPr>
          <p:cNvSpPr>
            <a:spLocks noGrp="1"/>
          </p:cNvSpPr>
          <p:nvPr>
            <p:ph type="dt" sz="half" idx="10"/>
          </p:nvPr>
        </p:nvSpPr>
        <p:spPr/>
        <p:txBody>
          <a:bodyPr/>
          <a:lstStyle/>
          <a:p>
            <a:fld id="{8554AB7F-E6CA-4EFA-8780-2550D3B6408F}" type="datetimeFigureOut">
              <a:rPr lang="en-US" smtClean="0"/>
              <a:t>3/3/2021</a:t>
            </a:fld>
            <a:endParaRPr lang="en-US"/>
          </a:p>
        </p:txBody>
      </p:sp>
      <p:sp>
        <p:nvSpPr>
          <p:cNvPr id="5" name="Footer Placeholder 4">
            <a:extLst>
              <a:ext uri="{FF2B5EF4-FFF2-40B4-BE49-F238E27FC236}">
                <a16:creationId xmlns:a16="http://schemas.microsoft.com/office/drawing/2014/main" id="{951C4FCF-2BAA-4692-BE73-ADDFD9685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65825-1D43-4DCE-A40E-74857D511A77}"/>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121950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8760-0BE4-409D-93D8-568AF431DE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232F19-3FCE-45CF-921A-21FC06322E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C8814B-C922-4A7E-8158-97FE64C475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ED4435-240C-4982-BF30-19D9D9383D21}"/>
              </a:ext>
            </a:extLst>
          </p:cNvPr>
          <p:cNvSpPr>
            <a:spLocks noGrp="1"/>
          </p:cNvSpPr>
          <p:nvPr>
            <p:ph type="dt" sz="half" idx="10"/>
          </p:nvPr>
        </p:nvSpPr>
        <p:spPr/>
        <p:txBody>
          <a:bodyPr/>
          <a:lstStyle/>
          <a:p>
            <a:fld id="{8554AB7F-E6CA-4EFA-8780-2550D3B6408F}" type="datetimeFigureOut">
              <a:rPr lang="en-US" smtClean="0"/>
              <a:t>3/3/2021</a:t>
            </a:fld>
            <a:endParaRPr lang="en-US"/>
          </a:p>
        </p:txBody>
      </p:sp>
      <p:sp>
        <p:nvSpPr>
          <p:cNvPr id="6" name="Footer Placeholder 5">
            <a:extLst>
              <a:ext uri="{FF2B5EF4-FFF2-40B4-BE49-F238E27FC236}">
                <a16:creationId xmlns:a16="http://schemas.microsoft.com/office/drawing/2014/main" id="{85B8E7A8-0B65-4B35-A5F8-6505FE29A6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4CA6B-18FF-42EE-9D5A-60B190261C29}"/>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35895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9150-5CF8-4421-84BD-B7FF0C980D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5CEF08-8A44-4FD4-B2FF-5A8015794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ABD1E1-4E39-480F-BE2E-2413D412E3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1CD0B7-AD7D-4616-8DEA-8F5D0632C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6F6AE2-D072-4C3A-9CC3-08F4E3E257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A5D1C7-F48D-4327-968B-0F8E6A47DE0C}"/>
              </a:ext>
            </a:extLst>
          </p:cNvPr>
          <p:cNvSpPr>
            <a:spLocks noGrp="1"/>
          </p:cNvSpPr>
          <p:nvPr>
            <p:ph type="dt" sz="half" idx="10"/>
          </p:nvPr>
        </p:nvSpPr>
        <p:spPr/>
        <p:txBody>
          <a:bodyPr/>
          <a:lstStyle/>
          <a:p>
            <a:fld id="{8554AB7F-E6CA-4EFA-8780-2550D3B6408F}" type="datetimeFigureOut">
              <a:rPr lang="en-US" smtClean="0"/>
              <a:t>3/3/2021</a:t>
            </a:fld>
            <a:endParaRPr lang="en-US"/>
          </a:p>
        </p:txBody>
      </p:sp>
      <p:sp>
        <p:nvSpPr>
          <p:cNvPr id="8" name="Footer Placeholder 7">
            <a:extLst>
              <a:ext uri="{FF2B5EF4-FFF2-40B4-BE49-F238E27FC236}">
                <a16:creationId xmlns:a16="http://schemas.microsoft.com/office/drawing/2014/main" id="{F0D57F5A-A0E4-4003-BEF8-CF8C38D04B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7A5823-FBF9-4918-B27D-87A58396B5DA}"/>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19248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8A65-019E-4BE0-A200-34F55EE92F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5446AD-E7C2-4BAF-900F-6935BF6AE6E7}"/>
              </a:ext>
            </a:extLst>
          </p:cNvPr>
          <p:cNvSpPr>
            <a:spLocks noGrp="1"/>
          </p:cNvSpPr>
          <p:nvPr>
            <p:ph type="dt" sz="half" idx="10"/>
          </p:nvPr>
        </p:nvSpPr>
        <p:spPr/>
        <p:txBody>
          <a:bodyPr/>
          <a:lstStyle/>
          <a:p>
            <a:fld id="{8554AB7F-E6CA-4EFA-8780-2550D3B6408F}" type="datetimeFigureOut">
              <a:rPr lang="en-US" smtClean="0"/>
              <a:t>3/3/2021</a:t>
            </a:fld>
            <a:endParaRPr lang="en-US"/>
          </a:p>
        </p:txBody>
      </p:sp>
      <p:sp>
        <p:nvSpPr>
          <p:cNvPr id="4" name="Footer Placeholder 3">
            <a:extLst>
              <a:ext uri="{FF2B5EF4-FFF2-40B4-BE49-F238E27FC236}">
                <a16:creationId xmlns:a16="http://schemas.microsoft.com/office/drawing/2014/main" id="{5837D8C9-1F7D-42EC-90EE-32010F2E34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474787-B1D0-4920-B2AA-058988B04FCA}"/>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138505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60155-8354-41EF-AA64-E9C9C02B7E87}"/>
              </a:ext>
            </a:extLst>
          </p:cNvPr>
          <p:cNvSpPr>
            <a:spLocks noGrp="1"/>
          </p:cNvSpPr>
          <p:nvPr>
            <p:ph type="dt" sz="half" idx="10"/>
          </p:nvPr>
        </p:nvSpPr>
        <p:spPr/>
        <p:txBody>
          <a:bodyPr/>
          <a:lstStyle/>
          <a:p>
            <a:fld id="{8554AB7F-E6CA-4EFA-8780-2550D3B6408F}" type="datetimeFigureOut">
              <a:rPr lang="en-US" smtClean="0"/>
              <a:t>3/3/2021</a:t>
            </a:fld>
            <a:endParaRPr lang="en-US"/>
          </a:p>
        </p:txBody>
      </p:sp>
      <p:sp>
        <p:nvSpPr>
          <p:cNvPr id="3" name="Footer Placeholder 2">
            <a:extLst>
              <a:ext uri="{FF2B5EF4-FFF2-40B4-BE49-F238E27FC236}">
                <a16:creationId xmlns:a16="http://schemas.microsoft.com/office/drawing/2014/main" id="{8EC176FB-C2E5-4686-A401-997046B776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D816CE-C777-4C41-A7FF-F23FC6722FB7}"/>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113385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7E8F-BB44-4EC2-B014-9BC408BC0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7ADA7C-C3A2-480F-950A-A54DDCF93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54E0F3-5E1F-4FA7-A582-E3D5DC163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C6B718-623C-4F7C-BFA0-C93F7EBCB904}"/>
              </a:ext>
            </a:extLst>
          </p:cNvPr>
          <p:cNvSpPr>
            <a:spLocks noGrp="1"/>
          </p:cNvSpPr>
          <p:nvPr>
            <p:ph type="dt" sz="half" idx="10"/>
          </p:nvPr>
        </p:nvSpPr>
        <p:spPr/>
        <p:txBody>
          <a:bodyPr/>
          <a:lstStyle/>
          <a:p>
            <a:fld id="{8554AB7F-E6CA-4EFA-8780-2550D3B6408F}" type="datetimeFigureOut">
              <a:rPr lang="en-US" smtClean="0"/>
              <a:t>3/3/2021</a:t>
            </a:fld>
            <a:endParaRPr lang="en-US"/>
          </a:p>
        </p:txBody>
      </p:sp>
      <p:sp>
        <p:nvSpPr>
          <p:cNvPr id="6" name="Footer Placeholder 5">
            <a:extLst>
              <a:ext uri="{FF2B5EF4-FFF2-40B4-BE49-F238E27FC236}">
                <a16:creationId xmlns:a16="http://schemas.microsoft.com/office/drawing/2014/main" id="{9A62C7A8-A0F2-43F2-BDC3-DDD4F2AE4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27A01-E608-489C-8047-14DCA0CB9F23}"/>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268932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8F76-1136-4725-81D8-1A60A2401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37BA6E-CA2B-41CA-BD16-D759E3C19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EAD4C1-AFED-474A-B0E9-14A6009758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C4158D-F2DF-4728-A10E-B22749AFACE9}"/>
              </a:ext>
            </a:extLst>
          </p:cNvPr>
          <p:cNvSpPr>
            <a:spLocks noGrp="1"/>
          </p:cNvSpPr>
          <p:nvPr>
            <p:ph type="dt" sz="half" idx="10"/>
          </p:nvPr>
        </p:nvSpPr>
        <p:spPr/>
        <p:txBody>
          <a:bodyPr/>
          <a:lstStyle/>
          <a:p>
            <a:fld id="{8554AB7F-E6CA-4EFA-8780-2550D3B6408F}" type="datetimeFigureOut">
              <a:rPr lang="en-US" smtClean="0"/>
              <a:t>3/3/2021</a:t>
            </a:fld>
            <a:endParaRPr lang="en-US"/>
          </a:p>
        </p:txBody>
      </p:sp>
      <p:sp>
        <p:nvSpPr>
          <p:cNvPr id="6" name="Footer Placeholder 5">
            <a:extLst>
              <a:ext uri="{FF2B5EF4-FFF2-40B4-BE49-F238E27FC236}">
                <a16:creationId xmlns:a16="http://schemas.microsoft.com/office/drawing/2014/main" id="{1FAF44D8-05EB-4ABE-9F0E-194813E83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E4630-2300-40AF-8FE5-5C688D59D8F4}"/>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73268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0AD51B-D34F-4C64-8794-77E4FE43C2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487EA9-FFA1-4A42-BA65-B7AEFF1AE2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1FB5D-0249-4E87-85C9-13ABCEF29C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4AB7F-E6CA-4EFA-8780-2550D3B6408F}" type="datetimeFigureOut">
              <a:rPr lang="en-US" smtClean="0"/>
              <a:t>3/3/2021</a:t>
            </a:fld>
            <a:endParaRPr lang="en-US"/>
          </a:p>
        </p:txBody>
      </p:sp>
      <p:sp>
        <p:nvSpPr>
          <p:cNvPr id="5" name="Footer Placeholder 4">
            <a:extLst>
              <a:ext uri="{FF2B5EF4-FFF2-40B4-BE49-F238E27FC236}">
                <a16:creationId xmlns:a16="http://schemas.microsoft.com/office/drawing/2014/main" id="{B842F5B5-CEE2-4AF7-8C54-9AC9E449F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2B6BBA-04E6-48F8-BCE1-42CEBA178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2E60E-84AF-43CC-8D22-E3B9D17FF0F0}" type="slidenum">
              <a:rPr lang="en-US" smtClean="0"/>
              <a:t>‹#›</a:t>
            </a:fld>
            <a:endParaRPr lang="en-US"/>
          </a:p>
        </p:txBody>
      </p:sp>
    </p:spTree>
    <p:extLst>
      <p:ext uri="{BB962C8B-B14F-4D97-AF65-F5344CB8AC3E}">
        <p14:creationId xmlns:p14="http://schemas.microsoft.com/office/powerpoint/2010/main" val="2548340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BF9C0-F653-4CB0-ABF6-A0D3A5952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C1B8B9-5C46-433D-8449-7DA350DE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36068-95F9-4192-88D2-C24BFDF0B3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89302-1BD3-4D74-9317-C02FEF508EE9}" type="datetimeFigureOut">
              <a:rPr lang="en-US" smtClean="0"/>
              <a:t>3/3/2021</a:t>
            </a:fld>
            <a:endParaRPr lang="en-US"/>
          </a:p>
        </p:txBody>
      </p:sp>
      <p:sp>
        <p:nvSpPr>
          <p:cNvPr id="5" name="Footer Placeholder 4">
            <a:extLst>
              <a:ext uri="{FF2B5EF4-FFF2-40B4-BE49-F238E27FC236}">
                <a16:creationId xmlns:a16="http://schemas.microsoft.com/office/drawing/2014/main" id="{3EC4F6F4-0B22-49B1-90C6-97E1AEA4E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BB09B0-9B6D-44B1-A2A6-437A6C03F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CF5D3-052F-4355-BDFC-E92057F7829F}" type="slidenum">
              <a:rPr lang="en-US" smtClean="0"/>
              <a:t>‹#›</a:t>
            </a:fld>
            <a:endParaRPr lang="en-US"/>
          </a:p>
        </p:txBody>
      </p:sp>
    </p:spTree>
    <p:extLst>
      <p:ext uri="{BB962C8B-B14F-4D97-AF65-F5344CB8AC3E}">
        <p14:creationId xmlns:p14="http://schemas.microsoft.com/office/powerpoint/2010/main" val="396170612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hyperlink" Target="http://www.scoutlife.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s://www.scouting.org/resources/online-registration/" TargetMode="Externa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scoutingwire.org/marketing-and-membership-hub/marketing-webina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outdoor, sky, standing&#10;&#10;Description automatically generated">
            <a:extLst>
              <a:ext uri="{FF2B5EF4-FFF2-40B4-BE49-F238E27FC236}">
                <a16:creationId xmlns:a16="http://schemas.microsoft.com/office/drawing/2014/main" id="{72296F47-8BC6-4532-AFFF-DD99E820A3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29CCC76-C4D5-4713-871A-16EE57383E70}"/>
              </a:ext>
            </a:extLst>
          </p:cNvPr>
          <p:cNvSpPr txBox="1"/>
          <p:nvPr/>
        </p:nvSpPr>
        <p:spPr>
          <a:xfrm>
            <a:off x="626723" y="2265729"/>
            <a:ext cx="8856391" cy="3213799"/>
          </a:xfrm>
        </p:spPr>
        <p:txBody>
          <a:bodyPr vert="horz" lIns="91440" tIns="45720" rIns="91440" bIns="45720" rtlCol="0" anchor="b">
            <a:normAutofit fontScale="92500" lnSpcReduction="10000"/>
          </a:bodyPr>
          <a:lstStyle/>
          <a:p>
            <a:pPr>
              <a:lnSpc>
                <a:spcPct val="90000"/>
              </a:lnSpc>
              <a:spcBef>
                <a:spcPct val="0"/>
              </a:spcBef>
              <a:spcAft>
                <a:spcPts val="600"/>
              </a:spcAft>
              <a:defRPr/>
            </a:pPr>
            <a:r>
              <a:rPr lang="en-US" sz="7700" b="1" cap="all" spc="400" dirty="0">
                <a:latin typeface="Rockwell" panose="02060603020205020403" pitchFamily="18" charset="0"/>
                <a:ea typeface="+mj-ea"/>
                <a:cs typeface="+mj-cs"/>
              </a:rPr>
              <a:t>Spring </a:t>
            </a:r>
            <a:r>
              <a:rPr lang="en-US" sz="5800" b="1" cap="all" spc="400" dirty="0">
                <a:latin typeface="Rockwell" panose="02060603020205020403" pitchFamily="18" charset="0"/>
                <a:ea typeface="+mj-ea"/>
                <a:cs typeface="+mj-cs"/>
              </a:rPr>
              <a:t>Into</a:t>
            </a:r>
            <a:r>
              <a:rPr lang="en-US" sz="7700" b="1" cap="all" spc="400" dirty="0">
                <a:latin typeface="Rockwell" panose="02060603020205020403" pitchFamily="18" charset="0"/>
                <a:ea typeface="+mj-ea"/>
                <a:cs typeface="+mj-cs"/>
              </a:rPr>
              <a:t> Scouting!</a:t>
            </a:r>
          </a:p>
          <a:p>
            <a:pPr>
              <a:lnSpc>
                <a:spcPct val="90000"/>
              </a:lnSpc>
              <a:spcBef>
                <a:spcPct val="0"/>
              </a:spcBef>
              <a:spcAft>
                <a:spcPts val="600"/>
              </a:spcAft>
              <a:defRPr/>
            </a:pPr>
            <a:br>
              <a:rPr lang="en-US" sz="4400" b="1" cap="all" spc="400" dirty="0">
                <a:latin typeface="Rockwell" panose="02060603020205020403" pitchFamily="18" charset="0"/>
                <a:ea typeface="+mj-ea"/>
                <a:cs typeface="+mj-cs"/>
              </a:rPr>
            </a:br>
            <a:r>
              <a:rPr lang="en-US" sz="3500" b="1" cap="all" spc="400" dirty="0">
                <a:latin typeface="Rockwell" panose="02060603020205020403" pitchFamily="18" charset="0"/>
                <a:ea typeface="+mj-ea"/>
                <a:cs typeface="+mj-cs"/>
              </a:rPr>
              <a:t>March  2021</a:t>
            </a:r>
            <a:br>
              <a:rPr lang="en-US" sz="3500" b="1" cap="all" spc="400" dirty="0">
                <a:latin typeface="Rockwell" panose="02060603020205020403" pitchFamily="18" charset="0"/>
                <a:ea typeface="+mj-ea"/>
                <a:cs typeface="+mj-cs"/>
              </a:rPr>
            </a:br>
            <a:r>
              <a:rPr lang="en-US" sz="2600" b="1" cap="all" spc="400" dirty="0">
                <a:latin typeface="Rockwell" panose="02060603020205020403" pitchFamily="18" charset="0"/>
                <a:ea typeface="+mj-ea"/>
                <a:cs typeface="+mj-cs"/>
              </a:rPr>
              <a:t>8 pm E / 7 pm C</a:t>
            </a:r>
            <a:endParaRPr lang="en-US" sz="3900" b="1" cap="all" spc="400" dirty="0">
              <a:latin typeface="Rockwell" panose="02060603020205020403" pitchFamily="18" charset="0"/>
              <a:ea typeface="+mj-ea"/>
              <a:cs typeface="+mj-cs"/>
            </a:endParaRP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8214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4EF4DE9-7BB8-420A-9A3A-CF9F526272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
          <a:stretch/>
        </p:blipFill>
        <p:spPr>
          <a:xfrm>
            <a:off x="4166505" y="10"/>
            <a:ext cx="4444096" cy="3067040"/>
          </a:xfrm>
          <a:prstGeom prst="rect">
            <a:avLst/>
          </a:prstGeom>
        </p:spPr>
      </p:pic>
      <p:pic>
        <p:nvPicPr>
          <p:cNvPr id="11" name="Picture 10">
            <a:extLst>
              <a:ext uri="{FF2B5EF4-FFF2-40B4-BE49-F238E27FC236}">
                <a16:creationId xmlns:a16="http://schemas.microsoft.com/office/drawing/2014/main" id="{28EE054C-01FB-43BF-92C9-2D1B917B51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3790950"/>
            <a:ext cx="8305800" cy="3067051"/>
          </a:xfrm>
          <a:prstGeom prst="rect">
            <a:avLst/>
          </a:prstGeom>
        </p:spPr>
      </p:pic>
      <p:sp>
        <p:nvSpPr>
          <p:cNvPr id="42" name="Freeform: Shape 41">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icture containing text, bird of prey, bird, hawk&#10;&#10;Description automatically generated">
            <a:extLst>
              <a:ext uri="{FF2B5EF4-FFF2-40B4-BE49-F238E27FC236}">
                <a16:creationId xmlns:a16="http://schemas.microsoft.com/office/drawing/2014/main" id="{2EE13709-5D4C-471D-9257-F4CE5330AA5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2"/>
            <a:ext cx="5017099" cy="4718647"/>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p:spPr>
      </p:pic>
      <p:sp>
        <p:nvSpPr>
          <p:cNvPr id="44" name="Freeform: Shape 43">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4FD5282-4AB1-49FC-AF60-0D4950AF698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
          <a:stretch/>
        </p:blipFill>
        <p:spPr>
          <a:xfrm>
            <a:off x="6283728" y="1699213"/>
            <a:ext cx="5908273" cy="4589514"/>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p:spPr>
      </p:pic>
      <p:sp>
        <p:nvSpPr>
          <p:cNvPr id="46" name="Oval 45">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3A6F99E6-CAE2-4716-8E0E-D3F5D67962C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87694" y="1853886"/>
            <a:ext cx="4297680" cy="429768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p:spPr>
      </p:pic>
      <p:sp>
        <p:nvSpPr>
          <p:cNvPr id="48" name="Freeform: Shape 47">
            <a:extLst>
              <a:ext uri="{FF2B5EF4-FFF2-40B4-BE49-F238E27FC236}">
                <a16:creationId xmlns:a16="http://schemas.microsoft.com/office/drawing/2014/main" id="{5EFE9E4D-D93B-4B04-A3B5-234F5DBB9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F44932E-A865-4A32-B522-6F2AC4BF601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3"/>
          <a:stretch/>
        </p:blipFill>
        <p:spPr>
          <a:xfrm>
            <a:off x="7928700" y="-1"/>
            <a:ext cx="4277711" cy="3045402"/>
          </a:xfrm>
          <a:custGeom>
            <a:avLst/>
            <a:gdLst/>
            <a:ahLst/>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p:spPr>
      </p:pic>
      <p:sp>
        <p:nvSpPr>
          <p:cNvPr id="31" name="TextBox 30">
            <a:extLst>
              <a:ext uri="{FF2B5EF4-FFF2-40B4-BE49-F238E27FC236}">
                <a16:creationId xmlns:a16="http://schemas.microsoft.com/office/drawing/2014/main" id="{2F5555C8-D3D9-440B-9295-8A6DE494EB71}"/>
              </a:ext>
            </a:extLst>
          </p:cNvPr>
          <p:cNvSpPr txBox="1"/>
          <p:nvPr/>
        </p:nvSpPr>
        <p:spPr>
          <a:xfrm>
            <a:off x="6771684" y="6299512"/>
            <a:ext cx="774699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400" normalizeH="0" baseline="0" noProof="0" dirty="0">
                <a:ln>
                  <a:noFill/>
                </a:ln>
                <a:solidFill>
                  <a:srgbClr val="1F497D">
                    <a:lumMod val="75000"/>
                  </a:srgbClr>
                </a:solidFill>
                <a:effectLst/>
                <a:uLnTx/>
                <a:uFillTx/>
                <a:latin typeface="Rockwell" panose="02060603020205020403" pitchFamily="18" charset="0"/>
                <a:ea typeface="+mn-ea"/>
                <a:cs typeface="+mn-cs"/>
                <a:hlinkClick r:id="rId9">
                  <a:extLst>
                    <a:ext uri="{A12FA001-AC4F-418D-AE19-62706E023703}">
                      <ahyp:hlinkClr xmlns:ahyp="http://schemas.microsoft.com/office/drawing/2018/hyperlinkcolor" val="tx"/>
                    </a:ext>
                  </a:extLst>
                </a:hlinkClick>
              </a:rPr>
              <a:t>www.scoutlife.org</a:t>
            </a:r>
            <a:endParaRPr kumimoji="0" lang="en-US" sz="2800" b="1" i="0" u="none" strike="noStrike" kern="1200" cap="all" spc="400" normalizeH="0" baseline="0" noProof="0" dirty="0">
              <a:ln>
                <a:noFill/>
              </a:ln>
              <a:solidFill>
                <a:srgbClr val="1F497D">
                  <a:lumMod val="75000"/>
                </a:srgbClr>
              </a:solidFill>
              <a:effectLst/>
              <a:uLnTx/>
              <a:uFillTx/>
              <a:latin typeface="Rockwell" panose="02060603020205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975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B6E4B3-2F4A-410F-B3E3-8A7539252718}"/>
              </a:ext>
            </a:extLst>
          </p:cNvPr>
          <p:cNvSpPr txBox="1">
            <a:spLocks/>
          </p:cNvSpPr>
          <p:nvPr/>
        </p:nvSpPr>
        <p:spPr>
          <a:xfrm>
            <a:off x="7181636" y="2229491"/>
            <a:ext cx="4633645" cy="277402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cap="all" spc="400" dirty="0">
                <a:solidFill>
                  <a:srgbClr val="0070C0"/>
                </a:solidFill>
                <a:latin typeface="Rockwell" panose="02060603020205020403" pitchFamily="18" charset="0"/>
                <a:ea typeface="+mn-ea"/>
                <a:cs typeface="+mn-cs"/>
              </a:rPr>
              <a:t>Spring Into Scouting!</a:t>
            </a:r>
            <a:endParaRPr lang="en-US" sz="4800" dirty="0">
              <a:solidFill>
                <a:srgbClr val="0070C0"/>
              </a:solidFill>
              <a:latin typeface="+mn-lt"/>
              <a:ea typeface="+mn-ea"/>
              <a:cs typeface="+mn-cs"/>
            </a:endParaRPr>
          </a:p>
        </p:txBody>
      </p:sp>
      <p:pic>
        <p:nvPicPr>
          <p:cNvPr id="7" name="Picture 6" descr="A picture containing person, tree, outdoor, grass&#10;&#10;Description automatically generated">
            <a:extLst>
              <a:ext uri="{FF2B5EF4-FFF2-40B4-BE49-F238E27FC236}">
                <a16:creationId xmlns:a16="http://schemas.microsoft.com/office/drawing/2014/main" id="{0630AE95-FF31-4E2E-B38D-AEE3BCD60B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1446377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4FB7D8-C543-45C9-9623-9F571B741C34}"/>
              </a:ext>
            </a:extLst>
          </p:cNvPr>
          <p:cNvSpPr>
            <a:spLocks noGrp="1"/>
          </p:cNvSpPr>
          <p:nvPr>
            <p:ph type="title"/>
          </p:nvPr>
        </p:nvSpPr>
        <p:spPr>
          <a:xfrm>
            <a:off x="831850" y="2002631"/>
            <a:ext cx="10515600" cy="2852737"/>
          </a:xfrm>
        </p:spPr>
        <p:txBody>
          <a:bodyPr>
            <a:normAutofit/>
          </a:bodyPr>
          <a:lstStyle/>
          <a:p>
            <a:pPr marL="0" indent="0" algn="ctr">
              <a:buNone/>
            </a:pPr>
            <a:r>
              <a:rPr lang="en-US" sz="4800" b="1" cap="all" spc="400" dirty="0">
                <a:solidFill>
                  <a:srgbClr val="0070C0"/>
                </a:solidFill>
                <a:latin typeface="Rockwell" panose="02060603020205020403" pitchFamily="18" charset="0"/>
                <a:ea typeface="+mn-ea"/>
                <a:cs typeface="+mn-cs"/>
              </a:rPr>
              <a:t>Nicole Lopez Harris</a:t>
            </a:r>
            <a:br>
              <a:rPr lang="en-US" sz="4800" b="1" cap="all" spc="400" dirty="0">
                <a:solidFill>
                  <a:srgbClr val="0070C0"/>
                </a:solidFill>
                <a:latin typeface="Rockwell" panose="02060603020205020403" pitchFamily="18" charset="0"/>
                <a:ea typeface="+mn-ea"/>
                <a:cs typeface="+mn-cs"/>
              </a:rPr>
            </a:br>
            <a:r>
              <a:rPr lang="en-US" sz="5300" dirty="0"/>
              <a:t>East Carolina Council </a:t>
            </a:r>
          </a:p>
        </p:txBody>
      </p:sp>
    </p:spTree>
    <p:extLst>
      <p:ext uri="{BB962C8B-B14F-4D97-AF65-F5344CB8AC3E}">
        <p14:creationId xmlns:p14="http://schemas.microsoft.com/office/powerpoint/2010/main" val="106686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No description available.">
            <a:extLst>
              <a:ext uri="{FF2B5EF4-FFF2-40B4-BE49-F238E27FC236}">
                <a16:creationId xmlns:a16="http://schemas.microsoft.com/office/drawing/2014/main" id="{980A386E-090E-4FD1-B0F8-1EA5A56A243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91718" y="-504825"/>
            <a:ext cx="6417433" cy="81192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95B9B10-AD94-4B7A-86BF-1C40FFBF9D90}"/>
              </a:ext>
            </a:extLst>
          </p:cNvPr>
          <p:cNvSpPr/>
          <p:nvPr/>
        </p:nvSpPr>
        <p:spPr>
          <a:xfrm>
            <a:off x="4972594" y="3631474"/>
            <a:ext cx="2447109" cy="4405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84369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Content Placeholder 4" descr="A picture containing person, sport&#10;&#10;Description automatically generated">
            <a:extLst>
              <a:ext uri="{FF2B5EF4-FFF2-40B4-BE49-F238E27FC236}">
                <a16:creationId xmlns:a16="http://schemas.microsoft.com/office/drawing/2014/main" id="{9B10688E-A322-47E6-917D-D9CE3CDB88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2729"/>
          <a:stretch/>
        </p:blipFill>
        <p:spPr>
          <a:xfrm>
            <a:off x="20" y="10"/>
            <a:ext cx="9947062" cy="6857990"/>
          </a:xfrm>
          <a:prstGeom prst="rect">
            <a:avLst/>
          </a:prstGeom>
        </p:spPr>
      </p:pic>
      <p:sp>
        <p:nvSpPr>
          <p:cNvPr id="31" name="Freeform: Shape 3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33" name="Freeform: Shape 3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35" name="Freeform: Shape 3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Title 1">
            <a:extLst>
              <a:ext uri="{FF2B5EF4-FFF2-40B4-BE49-F238E27FC236}">
                <a16:creationId xmlns:a16="http://schemas.microsoft.com/office/drawing/2014/main" id="{0AE42D88-A9D6-42B7-B305-49CCD108E81C}"/>
              </a:ext>
            </a:extLst>
          </p:cNvPr>
          <p:cNvSpPr>
            <a:spLocks noGrp="1"/>
          </p:cNvSpPr>
          <p:nvPr>
            <p:ph type="title"/>
          </p:nvPr>
        </p:nvSpPr>
        <p:spPr>
          <a:xfrm>
            <a:off x="8046720" y="1045597"/>
            <a:ext cx="3633746" cy="1588422"/>
          </a:xfrm>
        </p:spPr>
        <p:txBody>
          <a:bodyPr vert="horz" lIns="91440" tIns="45720" rIns="91440" bIns="45720" rtlCol="0" anchor="b">
            <a:normAutofit/>
          </a:bodyPr>
          <a:lstStyle/>
          <a:p>
            <a:pPr defTabSz="914400"/>
            <a:r>
              <a:rPr lang="en-US" sz="3300" b="1" cap="all" spc="400">
                <a:latin typeface="Rockwell" panose="02060603020205020403" pitchFamily="18" charset="0"/>
              </a:rPr>
              <a:t>5 Things </a:t>
            </a:r>
            <a:br>
              <a:rPr lang="en-US" sz="3300" b="1" cap="all" spc="400">
                <a:latin typeface="Rockwell" panose="02060603020205020403" pitchFamily="18" charset="0"/>
              </a:rPr>
            </a:br>
            <a:r>
              <a:rPr lang="en-US" sz="3300" b="1" cap="all" spc="400">
                <a:latin typeface="Rockwell" panose="02060603020205020403" pitchFamily="18" charset="0"/>
              </a:rPr>
              <a:t>you should </a:t>
            </a:r>
            <a:br>
              <a:rPr lang="en-US" sz="3300" b="1" cap="all" spc="400">
                <a:latin typeface="Rockwell" panose="02060603020205020403" pitchFamily="18" charset="0"/>
              </a:rPr>
            </a:br>
            <a:r>
              <a:rPr lang="en-US" sz="3300" b="1" cap="all" spc="400">
                <a:latin typeface="Rockwell" panose="02060603020205020403" pitchFamily="18" charset="0"/>
              </a:rPr>
              <a:t>Do </a:t>
            </a:r>
            <a:r>
              <a:rPr lang="en-US" sz="3300" b="1" u="sng" cap="all" spc="400">
                <a:latin typeface="Rockwell" panose="02060603020205020403" pitchFamily="18" charset="0"/>
              </a:rPr>
              <a:t>now!</a:t>
            </a:r>
            <a:endParaRPr lang="en-US" sz="3300"/>
          </a:p>
        </p:txBody>
      </p:sp>
      <p:sp>
        <p:nvSpPr>
          <p:cNvPr id="26" name="Content Placeholder 25">
            <a:extLst>
              <a:ext uri="{FF2B5EF4-FFF2-40B4-BE49-F238E27FC236}">
                <a16:creationId xmlns:a16="http://schemas.microsoft.com/office/drawing/2014/main" id="{614ECCE4-E72A-494D-BA68-E2BF27D83893}"/>
              </a:ext>
            </a:extLst>
          </p:cNvPr>
          <p:cNvSpPr>
            <a:spLocks noGrp="1"/>
          </p:cNvSpPr>
          <p:nvPr>
            <p:ph idx="1"/>
          </p:nvPr>
        </p:nvSpPr>
        <p:spPr>
          <a:xfrm>
            <a:off x="8046719" y="2722729"/>
            <a:ext cx="3633747" cy="2700062"/>
          </a:xfrm>
        </p:spPr>
        <p:txBody>
          <a:bodyPr>
            <a:normAutofit/>
          </a:bodyPr>
          <a:lstStyle/>
          <a:p>
            <a:endParaRPr lang="en-US" sz="2000"/>
          </a:p>
        </p:txBody>
      </p:sp>
    </p:spTree>
    <p:extLst>
      <p:ext uri="{BB962C8B-B14F-4D97-AF65-F5344CB8AC3E}">
        <p14:creationId xmlns:p14="http://schemas.microsoft.com/office/powerpoint/2010/main" val="3101467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F447F1-3A9D-4222-8618-384CBFE27BD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0"/>
            <a:ext cx="12191980" cy="6856718"/>
          </a:xfrm>
          <a:prstGeom prst="rect">
            <a:avLst/>
          </a:prstGeom>
        </p:spPr>
      </p:pic>
      <p:sp>
        <p:nvSpPr>
          <p:cNvPr id="6" name="Title 5">
            <a:extLst>
              <a:ext uri="{FF2B5EF4-FFF2-40B4-BE49-F238E27FC236}">
                <a16:creationId xmlns:a16="http://schemas.microsoft.com/office/drawing/2014/main" id="{65936380-8398-49E6-AAA3-FB7EEE816D8A}"/>
              </a:ext>
            </a:extLst>
          </p:cNvPr>
          <p:cNvSpPr>
            <a:spLocks noGrp="1"/>
          </p:cNvSpPr>
          <p:nvPr>
            <p:ph type="title"/>
          </p:nvPr>
        </p:nvSpPr>
        <p:spPr/>
        <p:txBody>
          <a:bodyPr>
            <a:noAutofit/>
          </a:bodyPr>
          <a:lstStyle/>
          <a:p>
            <a:r>
              <a:rPr lang="en-US" sz="4800" b="1" cap="all" spc="400" dirty="0">
                <a:solidFill>
                  <a:schemeClr val="bg1"/>
                </a:solidFill>
                <a:effectLst>
                  <a:outerShdw blurRad="38100" dist="38100" dir="2700000" algn="tl">
                    <a:srgbClr val="000000">
                      <a:alpha val="43137"/>
                    </a:srgbClr>
                  </a:outerShdw>
                </a:effectLst>
                <a:latin typeface="Rockwell" panose="02060603020205020403" pitchFamily="18" charset="0"/>
              </a:rPr>
              <a:t>1 - Plan a </a:t>
            </a:r>
            <a:br>
              <a:rPr lang="en-US" sz="4800" b="1" cap="all" spc="400" dirty="0">
                <a:solidFill>
                  <a:schemeClr val="bg1"/>
                </a:solidFill>
                <a:effectLst>
                  <a:outerShdw blurRad="38100" dist="38100" dir="2700000" algn="tl">
                    <a:srgbClr val="000000">
                      <a:alpha val="43137"/>
                    </a:srgbClr>
                  </a:outerShdw>
                </a:effectLst>
                <a:latin typeface="Rockwell" panose="02060603020205020403" pitchFamily="18" charset="0"/>
              </a:rPr>
            </a:br>
            <a:r>
              <a:rPr lang="en-US" sz="4800" b="1" cap="all" spc="400" dirty="0">
                <a:solidFill>
                  <a:schemeClr val="bg1"/>
                </a:solidFill>
                <a:effectLst>
                  <a:outerShdw blurRad="38100" dist="38100" dir="2700000" algn="tl">
                    <a:srgbClr val="000000">
                      <a:alpha val="43137"/>
                    </a:srgbClr>
                  </a:outerShdw>
                </a:effectLst>
                <a:latin typeface="Rockwell" panose="02060603020205020403" pitchFamily="18" charset="0"/>
              </a:rPr>
              <a:t>Summer Program!</a:t>
            </a:r>
          </a:p>
        </p:txBody>
      </p:sp>
    </p:spTree>
    <p:extLst>
      <p:ext uri="{BB962C8B-B14F-4D97-AF65-F5344CB8AC3E}">
        <p14:creationId xmlns:p14="http://schemas.microsoft.com/office/powerpoint/2010/main" val="3219065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7BE7-3A52-4DFC-ADB6-05B1A01586FB}"/>
              </a:ext>
            </a:extLst>
          </p:cNvPr>
          <p:cNvSpPr>
            <a:spLocks noGrp="1"/>
          </p:cNvSpPr>
          <p:nvPr>
            <p:ph type="title"/>
          </p:nvPr>
        </p:nvSpPr>
        <p:spPr/>
        <p:txBody>
          <a:bodyPr>
            <a:noAutofit/>
          </a:bodyPr>
          <a:lstStyle/>
          <a:p>
            <a:r>
              <a:rPr lang="en-US" sz="4800" b="1" cap="all" spc="400" dirty="0">
                <a:solidFill>
                  <a:srgbClr val="1F497D">
                    <a:lumMod val="75000"/>
                  </a:srgbClr>
                </a:solidFill>
                <a:latin typeface="Rockwell" panose="02060603020205020403" pitchFamily="18" charset="0"/>
              </a:rPr>
              <a:t>#1 - Plan a </a:t>
            </a:r>
            <a:br>
              <a:rPr lang="en-US" sz="4800" b="1" cap="all" spc="400" dirty="0">
                <a:solidFill>
                  <a:srgbClr val="1F497D">
                    <a:lumMod val="75000"/>
                  </a:srgbClr>
                </a:solidFill>
                <a:latin typeface="Rockwell" panose="02060603020205020403" pitchFamily="18" charset="0"/>
              </a:rPr>
            </a:br>
            <a:r>
              <a:rPr lang="en-US" sz="4800" b="1" cap="all" spc="400" dirty="0">
                <a:solidFill>
                  <a:srgbClr val="1F497D">
                    <a:lumMod val="75000"/>
                  </a:srgbClr>
                </a:solidFill>
                <a:latin typeface="Rockwell" panose="02060603020205020403" pitchFamily="18" charset="0"/>
              </a:rPr>
              <a:t>Summer Program!</a:t>
            </a:r>
          </a:p>
        </p:txBody>
      </p:sp>
      <p:sp>
        <p:nvSpPr>
          <p:cNvPr id="3" name="Content Placeholder 2">
            <a:extLst>
              <a:ext uri="{FF2B5EF4-FFF2-40B4-BE49-F238E27FC236}">
                <a16:creationId xmlns:a16="http://schemas.microsoft.com/office/drawing/2014/main" id="{98D30C68-36B4-4752-B20A-9CCB1CD1B8F4}"/>
              </a:ext>
            </a:extLst>
          </p:cNvPr>
          <p:cNvSpPr>
            <a:spLocks noGrp="1"/>
          </p:cNvSpPr>
          <p:nvPr>
            <p:ph idx="1"/>
          </p:nvPr>
        </p:nvSpPr>
        <p:spPr>
          <a:xfrm>
            <a:off x="838200" y="2159726"/>
            <a:ext cx="10515600" cy="4017236"/>
          </a:xfrm>
        </p:spPr>
        <p:txBody>
          <a:bodyPr>
            <a:normAutofit/>
          </a:bodyPr>
          <a:lstStyle/>
          <a:p>
            <a:pPr marL="349250" indent="-349250"/>
            <a:r>
              <a:rPr lang="en-US" sz="3200" b="1" dirty="0">
                <a:latin typeface="Rockwell" panose="02060603020205020403" pitchFamily="18" charset="0"/>
              </a:rPr>
              <a:t>Day Camp / Resident Camps (A must!)</a:t>
            </a:r>
          </a:p>
          <a:p>
            <a:pPr marL="349250" indent="-349250"/>
            <a:r>
              <a:rPr lang="en-US" sz="3200" b="1" dirty="0">
                <a:latin typeface="Rockwell" panose="02060603020205020403" pitchFamily="18" charset="0"/>
              </a:rPr>
              <a:t>Swim Parties</a:t>
            </a:r>
          </a:p>
          <a:p>
            <a:pPr marL="349250" indent="-349250"/>
            <a:r>
              <a:rPr lang="en-US" sz="3200" b="1" dirty="0">
                <a:latin typeface="Rockwell" panose="02060603020205020403" pitchFamily="18" charset="0"/>
              </a:rPr>
              <a:t>Camp Outs</a:t>
            </a:r>
          </a:p>
          <a:p>
            <a:pPr marL="349250" indent="-349250"/>
            <a:r>
              <a:rPr lang="en-US" sz="3200" b="1" dirty="0">
                <a:latin typeface="Rockwell" panose="02060603020205020403" pitchFamily="18" charset="0"/>
              </a:rPr>
              <a:t>Bike Rides</a:t>
            </a:r>
          </a:p>
          <a:p>
            <a:pPr marL="349250" indent="-349250"/>
            <a:r>
              <a:rPr lang="en-US" sz="3200" b="1" dirty="0">
                <a:latin typeface="Rockwell" panose="02060603020205020403" pitchFamily="18" charset="0"/>
              </a:rPr>
              <a:t>Trips to the Park….</a:t>
            </a:r>
          </a:p>
          <a:p>
            <a:pPr marL="0" indent="0">
              <a:buNone/>
            </a:pPr>
            <a:br>
              <a:rPr lang="en-US" sz="3200" b="1" dirty="0">
                <a:latin typeface="Rockwell" panose="02060603020205020403" pitchFamily="18" charset="0"/>
              </a:rPr>
            </a:br>
            <a:r>
              <a:rPr lang="en-US" sz="3200" b="1" dirty="0">
                <a:latin typeface="Rockwell" panose="02060603020205020403" pitchFamily="18" charset="0"/>
              </a:rPr>
              <a:t>                    …..Just Get Outside!</a:t>
            </a:r>
          </a:p>
        </p:txBody>
      </p:sp>
    </p:spTree>
    <p:extLst>
      <p:ext uri="{BB962C8B-B14F-4D97-AF65-F5344CB8AC3E}">
        <p14:creationId xmlns:p14="http://schemas.microsoft.com/office/powerpoint/2010/main" val="1292269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watch on a white surface&#10;&#10;Description automatically generated with medium confidence">
            <a:extLst>
              <a:ext uri="{FF2B5EF4-FFF2-40B4-BE49-F238E27FC236}">
                <a16:creationId xmlns:a16="http://schemas.microsoft.com/office/drawing/2014/main" id="{C2C43402-D8AA-47E9-9F11-78EB83B9CA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81"/>
          <a:stretch/>
        </p:blipFill>
        <p:spPr>
          <a:xfrm>
            <a:off x="20" y="10"/>
            <a:ext cx="9947062" cy="6857990"/>
          </a:xfrm>
          <a:prstGeom prst="rect">
            <a:avLst/>
          </a:prstGeom>
        </p:spPr>
      </p:pic>
      <p:sp>
        <p:nvSpPr>
          <p:cNvPr id="12"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Freeform: Shape 1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6" name="Freeform: Shape 1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F4D7BE7-3A52-4DFC-ADB6-05B1A01586FB}"/>
              </a:ext>
            </a:extLst>
          </p:cNvPr>
          <p:cNvSpPr>
            <a:spLocks noGrp="1"/>
          </p:cNvSpPr>
          <p:nvPr>
            <p:ph type="title"/>
          </p:nvPr>
        </p:nvSpPr>
        <p:spPr>
          <a:xfrm>
            <a:off x="8046720" y="1045597"/>
            <a:ext cx="3633746" cy="1588422"/>
          </a:xfrm>
        </p:spPr>
        <p:txBody>
          <a:bodyPr anchor="b">
            <a:normAutofit/>
          </a:bodyPr>
          <a:lstStyle/>
          <a:p>
            <a:r>
              <a:rPr lang="en-US" sz="3600" b="1" cap="all" spc="400" dirty="0">
                <a:latin typeface="Rockwell" panose="02060603020205020403" pitchFamily="18" charset="0"/>
              </a:rPr>
              <a:t>2 - Work with Your Schools….</a:t>
            </a:r>
          </a:p>
        </p:txBody>
      </p:sp>
      <p:sp>
        <p:nvSpPr>
          <p:cNvPr id="3" name="Content Placeholder 2">
            <a:extLst>
              <a:ext uri="{FF2B5EF4-FFF2-40B4-BE49-F238E27FC236}">
                <a16:creationId xmlns:a16="http://schemas.microsoft.com/office/drawing/2014/main" id="{98D30C68-36B4-4752-B20A-9CCB1CD1B8F4}"/>
              </a:ext>
            </a:extLst>
          </p:cNvPr>
          <p:cNvSpPr>
            <a:spLocks noGrp="1"/>
          </p:cNvSpPr>
          <p:nvPr>
            <p:ph idx="1"/>
          </p:nvPr>
        </p:nvSpPr>
        <p:spPr>
          <a:xfrm>
            <a:off x="8046719" y="2722729"/>
            <a:ext cx="3633747" cy="2700062"/>
          </a:xfrm>
        </p:spPr>
        <p:txBody>
          <a:bodyPr>
            <a:normAutofit/>
          </a:bodyPr>
          <a:lstStyle/>
          <a:p>
            <a:r>
              <a:rPr lang="en-US" sz="1600"/>
              <a:t>Fliers</a:t>
            </a:r>
          </a:p>
          <a:p>
            <a:r>
              <a:rPr lang="en-US" sz="1600"/>
              <a:t>Posters</a:t>
            </a:r>
          </a:p>
          <a:p>
            <a:r>
              <a:rPr lang="en-US" sz="1600"/>
              <a:t>Yard Signs</a:t>
            </a:r>
          </a:p>
          <a:p>
            <a:r>
              <a:rPr lang="en-US" sz="1600"/>
              <a:t>Videos – From the Brand Center in School or as Part of Virtual Class </a:t>
            </a:r>
          </a:p>
          <a:p>
            <a:r>
              <a:rPr lang="en-US" sz="1600"/>
              <a:t>Flag Raisings in Front of Schools</a:t>
            </a:r>
          </a:p>
          <a:p>
            <a:r>
              <a:rPr lang="en-US" sz="1600"/>
              <a:t>Emails to Other Parents</a:t>
            </a:r>
          </a:p>
          <a:p>
            <a:r>
              <a:rPr lang="en-US" sz="1600"/>
              <a:t>…</a:t>
            </a:r>
          </a:p>
          <a:p>
            <a:endParaRPr lang="en-US" sz="1600"/>
          </a:p>
          <a:p>
            <a:pPr marL="0" indent="0">
              <a:buNone/>
            </a:pPr>
            <a:endParaRPr lang="en-US" sz="1600"/>
          </a:p>
        </p:txBody>
      </p:sp>
    </p:spTree>
    <p:extLst>
      <p:ext uri="{BB962C8B-B14F-4D97-AF65-F5344CB8AC3E}">
        <p14:creationId xmlns:p14="http://schemas.microsoft.com/office/powerpoint/2010/main" val="286762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F56EA-0341-464B-8B80-B49325DCDA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74749" y="1518976"/>
            <a:ext cx="6053797" cy="3902049"/>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42B6E4B3-2F4A-410F-B3E3-8A7539252718}"/>
              </a:ext>
            </a:extLst>
          </p:cNvPr>
          <p:cNvSpPr txBox="1">
            <a:spLocks/>
          </p:cNvSpPr>
          <p:nvPr/>
        </p:nvSpPr>
        <p:spPr>
          <a:xfrm>
            <a:off x="838200" y="365125"/>
            <a:ext cx="116746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400" normalizeH="0" baseline="0" noProof="0" dirty="0">
                <a:ln>
                  <a:noFill/>
                </a:ln>
                <a:solidFill>
                  <a:srgbClr val="1F497D">
                    <a:lumMod val="75000"/>
                  </a:srgbClr>
                </a:solidFill>
                <a:effectLst/>
                <a:uLnTx/>
                <a:uFillTx/>
                <a:latin typeface="Rockwell" panose="02060603020205020403" pitchFamily="18" charset="0"/>
                <a:ea typeface="+mj-ea"/>
                <a:cs typeface="+mj-cs"/>
              </a:rPr>
              <a:t>3 - Be found on BeAScout</a:t>
            </a:r>
            <a:endPar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6" name="Title 1">
            <a:extLst>
              <a:ext uri="{FF2B5EF4-FFF2-40B4-BE49-F238E27FC236}">
                <a16:creationId xmlns:a16="http://schemas.microsoft.com/office/drawing/2014/main" id="{E7883326-7340-4D2C-8F1E-87A43494EF31}"/>
              </a:ext>
            </a:extLst>
          </p:cNvPr>
          <p:cNvSpPr>
            <a:spLocks noGrp="1"/>
          </p:cNvSpPr>
          <p:nvPr>
            <p:ph type="title"/>
          </p:nvPr>
        </p:nvSpPr>
        <p:spPr>
          <a:xfrm>
            <a:off x="517817" y="1788521"/>
            <a:ext cx="4485861" cy="2914650"/>
          </a:xfrm>
        </p:spPr>
        <p:txBody>
          <a:bodyPr anchor="b">
            <a:noAutofit/>
          </a:bodyPr>
          <a:lstStyle/>
          <a:p>
            <a:r>
              <a:rPr lang="en-US" sz="2800" b="1" cap="all" spc="400" dirty="0">
                <a:latin typeface="Rockwell" panose="02060603020205020403" pitchFamily="18" charset="0"/>
              </a:rPr>
              <a:t>Update</a:t>
            </a:r>
            <a:br>
              <a:rPr lang="en-US" sz="2800" b="1" cap="all" spc="400" dirty="0">
                <a:latin typeface="Rockwell" panose="02060603020205020403" pitchFamily="18" charset="0"/>
              </a:rPr>
            </a:br>
            <a:r>
              <a:rPr lang="en-US" sz="2800" b="1" cap="all" spc="400" dirty="0">
                <a:latin typeface="Rockwell" panose="02060603020205020403" pitchFamily="18" charset="0"/>
              </a:rPr>
              <a:t>those</a:t>
            </a:r>
            <a:br>
              <a:rPr lang="en-US" sz="2800" b="1" cap="all" spc="400" dirty="0">
                <a:latin typeface="Rockwell" panose="02060603020205020403" pitchFamily="18" charset="0"/>
              </a:rPr>
            </a:br>
            <a:r>
              <a:rPr lang="en-US" sz="2800" b="1" cap="all" spc="400" dirty="0">
                <a:latin typeface="Rockwell" panose="02060603020205020403" pitchFamily="18" charset="0"/>
              </a:rPr>
              <a:t>Pins</a:t>
            </a:r>
            <a:br>
              <a:rPr lang="en-US" sz="2800" b="1" cap="all" spc="400" dirty="0">
                <a:latin typeface="Rockwell" panose="02060603020205020403" pitchFamily="18" charset="0"/>
              </a:rPr>
            </a:br>
            <a:br>
              <a:rPr lang="en-US" sz="2800" b="1" cap="all" spc="400" dirty="0">
                <a:latin typeface="Rockwell" panose="02060603020205020403" pitchFamily="18" charset="0"/>
              </a:rPr>
            </a:br>
            <a:br>
              <a:rPr lang="en-US" sz="2800" b="1" cap="all" spc="400" dirty="0">
                <a:latin typeface="Rockwell" panose="02060603020205020403" pitchFamily="18" charset="0"/>
              </a:rPr>
            </a:br>
            <a:r>
              <a:rPr lang="en-US" sz="2800" b="1" cap="all" spc="400" dirty="0">
                <a:latin typeface="Rockwell" panose="02060603020205020403" pitchFamily="18" charset="0"/>
              </a:rPr>
              <a:t>enable</a:t>
            </a:r>
            <a:br>
              <a:rPr lang="en-US" sz="2800" b="1" cap="all" spc="400" dirty="0">
                <a:latin typeface="Rockwell" panose="02060603020205020403" pitchFamily="18" charset="0"/>
              </a:rPr>
            </a:br>
            <a:r>
              <a:rPr lang="en-US" sz="2800" b="1" cap="all" spc="400" dirty="0">
                <a:latin typeface="Rockwell" panose="02060603020205020403" pitchFamily="18" charset="0"/>
              </a:rPr>
              <a:t>Online </a:t>
            </a:r>
            <a:br>
              <a:rPr lang="en-US" sz="2800" b="1" cap="all" spc="400" dirty="0">
                <a:latin typeface="Rockwell" panose="02060603020205020403" pitchFamily="18" charset="0"/>
              </a:rPr>
            </a:br>
            <a:r>
              <a:rPr lang="en-US" sz="2800" b="1" cap="all" spc="400" dirty="0">
                <a:latin typeface="Rockwell" panose="02060603020205020403" pitchFamily="18" charset="0"/>
              </a:rPr>
              <a:t>Registration</a:t>
            </a:r>
            <a:endParaRPr lang="en-US" sz="2800" dirty="0">
              <a:latin typeface="+mn-lt"/>
              <a:ea typeface="+mn-ea"/>
              <a:cs typeface="+mn-cs"/>
            </a:endParaRPr>
          </a:p>
        </p:txBody>
      </p:sp>
      <p:sp>
        <p:nvSpPr>
          <p:cNvPr id="8" name="Arrow: Notched Right 7">
            <a:extLst>
              <a:ext uri="{FF2B5EF4-FFF2-40B4-BE49-F238E27FC236}">
                <a16:creationId xmlns:a16="http://schemas.microsoft.com/office/drawing/2014/main" id="{41FE9286-2B89-4CA2-A0C2-D825CBA26DBB}"/>
              </a:ext>
            </a:extLst>
          </p:cNvPr>
          <p:cNvSpPr/>
          <p:nvPr/>
        </p:nvSpPr>
        <p:spPr>
          <a:xfrm>
            <a:off x="2773114" y="2537521"/>
            <a:ext cx="2915322" cy="731520"/>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Qr code - Free technology icons">
            <a:extLst>
              <a:ext uri="{FF2B5EF4-FFF2-40B4-BE49-F238E27FC236}">
                <a16:creationId xmlns:a16="http://schemas.microsoft.com/office/drawing/2014/main" id="{2CDDFA07-4FD7-429F-8FE6-A4B0E91C41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60598" y="4284585"/>
            <a:ext cx="2277962" cy="2277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8A40683-D9B5-4C9F-8EA5-8731C14F2CF0}"/>
              </a:ext>
            </a:extLst>
          </p:cNvPr>
          <p:cNvSpPr txBox="1">
            <a:spLocks/>
          </p:cNvSpPr>
          <p:nvPr/>
        </p:nvSpPr>
        <p:spPr>
          <a:xfrm>
            <a:off x="3840479" y="5716860"/>
            <a:ext cx="5025897"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400" normalizeH="0" baseline="0" noProof="0" dirty="0">
                <a:ln>
                  <a:noFill/>
                </a:ln>
                <a:solidFill>
                  <a:srgbClr val="1F497D">
                    <a:lumMod val="75000"/>
                  </a:srgbClr>
                </a:solidFill>
                <a:effectLst/>
                <a:uLnTx/>
                <a:uFillTx/>
                <a:latin typeface="Rockwell" panose="02060603020205020403" pitchFamily="18" charset="0"/>
                <a:ea typeface="+mj-ea"/>
                <a:cs typeface="+mj-cs"/>
              </a:rPr>
              <a:t>QR Codes and </a:t>
            </a:r>
            <a:br>
              <a:rPr kumimoji="0" lang="en-US" sz="2800" b="1" i="0" u="none" strike="noStrike" kern="1200" cap="all" spc="400" normalizeH="0" baseline="0" noProof="0" dirty="0">
                <a:ln>
                  <a:noFill/>
                </a:ln>
                <a:solidFill>
                  <a:srgbClr val="1F497D">
                    <a:lumMod val="75000"/>
                  </a:srgbClr>
                </a:solidFill>
                <a:effectLst/>
                <a:uLnTx/>
                <a:uFillTx/>
                <a:latin typeface="Rockwell" panose="02060603020205020403" pitchFamily="18" charset="0"/>
                <a:ea typeface="+mj-ea"/>
                <a:cs typeface="+mj-cs"/>
              </a:rPr>
            </a:br>
            <a:r>
              <a:rPr kumimoji="0" lang="en-US" sz="2800" b="1" i="0" u="none" strike="noStrike" kern="1200" cap="all" spc="400" normalizeH="0" baseline="0" noProof="0" dirty="0">
                <a:ln>
                  <a:noFill/>
                </a:ln>
                <a:solidFill>
                  <a:srgbClr val="1F497D">
                    <a:lumMod val="75000"/>
                  </a:srgbClr>
                </a:solidFill>
                <a:effectLst/>
                <a:uLnTx/>
                <a:uFillTx/>
                <a:latin typeface="Rockwell" panose="02060603020205020403" pitchFamily="18" charset="0"/>
                <a:ea typeface="+mj-ea"/>
                <a:cs typeface="+mj-cs"/>
              </a:rPr>
              <a:t>Unit Specific </a:t>
            </a:r>
            <a:r>
              <a:rPr kumimoji="0" lang="en-US" sz="2800" b="1" i="0" u="none" strike="noStrike" kern="1200" cap="all" spc="400" normalizeH="0" baseline="0" noProof="0" dirty="0" err="1">
                <a:ln>
                  <a:noFill/>
                </a:ln>
                <a:solidFill>
                  <a:srgbClr val="1F497D">
                    <a:lumMod val="75000"/>
                  </a:srgbClr>
                </a:solidFill>
                <a:effectLst/>
                <a:uLnTx/>
                <a:uFillTx/>
                <a:latin typeface="Rockwell" panose="02060603020205020403" pitchFamily="18" charset="0"/>
                <a:ea typeface="+mj-ea"/>
                <a:cs typeface="+mj-cs"/>
              </a:rPr>
              <a:t>URls</a:t>
            </a:r>
            <a:endPar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889384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B544E7-EAD0-4400-BF76-D62E8CB5E1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0645" y="1395148"/>
            <a:ext cx="4721222" cy="2954215"/>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1DD41505-AB93-4B35-B81E-8F16F87EAD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8429" y="2224582"/>
            <a:ext cx="6006455" cy="339244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23FD783B-89AD-4EF7-9BF9-717BACDD302B}"/>
              </a:ext>
            </a:extLst>
          </p:cNvPr>
          <p:cNvSpPr txBox="1"/>
          <p:nvPr/>
        </p:nvSpPr>
        <p:spPr>
          <a:xfrm>
            <a:off x="398034" y="6043345"/>
            <a:ext cx="115859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https://www.scouting.org/resources/online-registration/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643C47C-545C-4426-9886-C1B1E5E1D4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959" y="1417394"/>
            <a:ext cx="5063004" cy="3147365"/>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5A913556-0563-4477-A703-CD5BDC03ADC1}"/>
              </a:ext>
            </a:extLst>
          </p:cNvPr>
          <p:cNvSpPr txBox="1">
            <a:spLocks/>
          </p:cNvSpPr>
          <p:nvPr/>
        </p:nvSpPr>
        <p:spPr>
          <a:xfrm>
            <a:off x="838200" y="365125"/>
            <a:ext cx="116746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400" normalizeH="0" baseline="0" noProof="0" dirty="0">
                <a:ln>
                  <a:noFill/>
                </a:ln>
                <a:solidFill>
                  <a:srgbClr val="1F497D">
                    <a:lumMod val="75000"/>
                  </a:srgbClr>
                </a:solidFill>
                <a:effectLst/>
                <a:uLnTx/>
                <a:uFillTx/>
                <a:latin typeface="Rockwell" panose="02060603020205020403" pitchFamily="18" charset="0"/>
                <a:ea typeface="+mj-ea"/>
                <a:cs typeface="+mj-cs"/>
              </a:rPr>
              <a:t>Training Videos</a:t>
            </a:r>
            <a:endPar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423879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732C-9F5E-4B40-A05D-953D3AA11962}"/>
              </a:ext>
            </a:extLst>
          </p:cNvPr>
          <p:cNvSpPr>
            <a:spLocks noGrp="1"/>
          </p:cNvSpPr>
          <p:nvPr>
            <p:ph type="title"/>
          </p:nvPr>
        </p:nvSpPr>
        <p:spPr>
          <a:xfrm>
            <a:off x="838200" y="365126"/>
            <a:ext cx="6552304" cy="1325563"/>
          </a:xfrm>
        </p:spPr>
        <p:txBody>
          <a:bodyPr>
            <a:normAutofit/>
          </a:bodyPr>
          <a:lstStyle/>
          <a:p>
            <a:pPr algn="ctr"/>
            <a:r>
              <a:rPr lang="en-US" sz="4000" b="1" cap="all" spc="400" dirty="0">
                <a:solidFill>
                  <a:srgbClr val="1F497D">
                    <a:lumMod val="75000"/>
                  </a:srgbClr>
                </a:solidFill>
                <a:latin typeface="Rockwell" panose="02060603020205020403" pitchFamily="18" charset="0"/>
              </a:rPr>
              <a:t>The Panel</a:t>
            </a:r>
          </a:p>
        </p:txBody>
      </p:sp>
      <p:sp>
        <p:nvSpPr>
          <p:cNvPr id="4" name="Content Placeholder 3">
            <a:extLst>
              <a:ext uri="{FF2B5EF4-FFF2-40B4-BE49-F238E27FC236}">
                <a16:creationId xmlns:a16="http://schemas.microsoft.com/office/drawing/2014/main" id="{F42D9E57-0DDB-48E7-8E9C-590A88B11F6E}"/>
              </a:ext>
            </a:extLst>
          </p:cNvPr>
          <p:cNvSpPr>
            <a:spLocks noGrp="1"/>
          </p:cNvSpPr>
          <p:nvPr>
            <p:ph idx="1"/>
          </p:nvPr>
        </p:nvSpPr>
        <p:spPr>
          <a:xfrm>
            <a:off x="838200" y="1929595"/>
            <a:ext cx="6712131" cy="4040131"/>
          </a:xfrm>
        </p:spPr>
        <p:txBody>
          <a:bodyPr>
            <a:normAutofit/>
          </a:bodyPr>
          <a:lstStyle/>
          <a:p>
            <a:pPr marL="0" lvl="0" indent="0" algn="ctr">
              <a:buNone/>
              <a:defRPr/>
            </a:pPr>
            <a:r>
              <a:rPr lang="en-US" b="1" dirty="0">
                <a:solidFill>
                  <a:srgbClr val="17375E"/>
                </a:solidFill>
              </a:rPr>
              <a:t>Wendy Kurten</a:t>
            </a:r>
            <a:br>
              <a:rPr lang="en-US" b="1" dirty="0"/>
            </a:br>
            <a:r>
              <a:rPr lang="en-US" sz="2400" dirty="0"/>
              <a:t>National Director of Membership</a:t>
            </a:r>
          </a:p>
          <a:p>
            <a:pPr marL="0" indent="0" algn="ctr">
              <a:buNone/>
            </a:pPr>
            <a:r>
              <a:rPr lang="en-US" b="1" dirty="0">
                <a:solidFill>
                  <a:srgbClr val="17375E"/>
                </a:solidFill>
              </a:rPr>
              <a:t>Nicole Lopez Harris</a:t>
            </a:r>
            <a:br>
              <a:rPr lang="en-US" b="1" dirty="0">
                <a:solidFill>
                  <a:srgbClr val="17375E"/>
                </a:solidFill>
              </a:rPr>
            </a:br>
            <a:r>
              <a:rPr lang="en-US" sz="2400" dirty="0"/>
              <a:t>Membership Chair, East Carolina Council </a:t>
            </a:r>
            <a:br>
              <a:rPr lang="en-US" sz="2400" dirty="0"/>
            </a:br>
            <a:r>
              <a:rPr lang="en-US" sz="2400" dirty="0"/>
              <a:t>Pack 937 Committee Chair</a:t>
            </a:r>
          </a:p>
          <a:p>
            <a:pPr marL="0" indent="0" algn="ctr">
              <a:buNone/>
              <a:defRPr/>
            </a:pPr>
            <a:r>
              <a:rPr lang="en-US" b="1" dirty="0">
                <a:solidFill>
                  <a:srgbClr val="17375E"/>
                </a:solidFill>
              </a:rPr>
              <a:t>Darin Kinn</a:t>
            </a:r>
            <a:br>
              <a:rPr lang="en-US" b="1" dirty="0"/>
            </a:br>
            <a:r>
              <a:rPr lang="en-US" sz="2400" dirty="0"/>
              <a:t>Marketing Manager for Field Support</a:t>
            </a:r>
          </a:p>
          <a:p>
            <a:pPr marL="0" lvl="0" indent="0" algn="ctr">
              <a:buNone/>
              <a:defRPr/>
            </a:pPr>
            <a:r>
              <a:rPr lang="en-US" b="1" dirty="0">
                <a:solidFill>
                  <a:srgbClr val="17375E"/>
                </a:solidFill>
              </a:rPr>
              <a:t>Michael Ramsey</a:t>
            </a:r>
            <a:br>
              <a:rPr lang="en-US" b="1" dirty="0"/>
            </a:br>
            <a:r>
              <a:rPr lang="en-US" sz="2400" dirty="0"/>
              <a:t>Director of Marketing &amp; Brand</a:t>
            </a:r>
          </a:p>
        </p:txBody>
      </p:sp>
      <p:pic>
        <p:nvPicPr>
          <p:cNvPr id="7172" name="Picture 4" descr="Add people icon symbol simple design Royalty Free Vector">
            <a:extLst>
              <a:ext uri="{FF2B5EF4-FFF2-40B4-BE49-F238E27FC236}">
                <a16:creationId xmlns:a16="http://schemas.microsoft.com/office/drawing/2014/main" id="{38EF5126-9658-42C6-B175-5B9F582120D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63840" y="2207623"/>
            <a:ext cx="3788229" cy="37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880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helmet&#10;&#10;Description automatically generated">
            <a:extLst>
              <a:ext uri="{FF2B5EF4-FFF2-40B4-BE49-F238E27FC236}">
                <a16:creationId xmlns:a16="http://schemas.microsoft.com/office/drawing/2014/main" id="{7A4C6FE4-ADB4-4F00-91DE-80113B8505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3785" y="97485"/>
            <a:ext cx="14071382" cy="6762848"/>
          </a:xfrm>
          <a:prstGeom prst="rect">
            <a:avLst/>
          </a:prstGeom>
        </p:spPr>
      </p:pic>
      <p:sp>
        <p:nvSpPr>
          <p:cNvPr id="2" name="Title 3">
            <a:extLst>
              <a:ext uri="{FF2B5EF4-FFF2-40B4-BE49-F238E27FC236}">
                <a16:creationId xmlns:a16="http://schemas.microsoft.com/office/drawing/2014/main" id="{DE899C6C-BC2A-4C9F-A545-188A9BC49FE8}"/>
              </a:ext>
            </a:extLst>
          </p:cNvPr>
          <p:cNvSpPr txBox="1">
            <a:spLocks/>
          </p:cNvSpPr>
          <p:nvPr/>
        </p:nvSpPr>
        <p:spPr>
          <a:xfrm>
            <a:off x="1524000" y="4261453"/>
            <a:ext cx="9144000" cy="3394409"/>
          </a:xfrm>
          <a:prstGeom prst="rect">
            <a:avLst/>
          </a:prstGeom>
        </p:spPr>
        <p:txBody>
          <a:bodyPr anchor="t">
            <a:no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6600" b="1" cap="all" spc="400" dirty="0">
                <a:solidFill>
                  <a:prstClr val="white"/>
                </a:solidFill>
                <a:effectLst>
                  <a:outerShdw blurRad="38100" dist="38100" dir="2700000" algn="tl">
                    <a:srgbClr val="000000">
                      <a:alpha val="43137"/>
                    </a:srgbClr>
                  </a:outerShdw>
                </a:effectLst>
                <a:latin typeface="Rockwell"/>
              </a:rPr>
              <a:t>4 - Be Visible.</a:t>
            </a:r>
            <a:endParaRPr lang="en-US" sz="6600" dirty="0">
              <a:solidFill>
                <a:prstClr val="white"/>
              </a:solidFill>
              <a:cs typeface="Calibri Light"/>
            </a:endParaRPr>
          </a:p>
          <a:p>
            <a:pPr marL="0" marR="0" lvl="0" indent="0" algn="ctr" defTabSz="685783" rtl="0" eaLnBrk="1" fontAlgn="auto" latinLnBrk="0" hangingPunct="1">
              <a:lnSpc>
                <a:spcPct val="100000"/>
              </a:lnSpc>
              <a:spcBef>
                <a:spcPct val="0"/>
              </a:spcBef>
              <a:spcAft>
                <a:spcPts val="0"/>
              </a:spcAft>
              <a:buClrTx/>
              <a:buSzTx/>
              <a:buFontTx/>
              <a:buNone/>
              <a:tabLst/>
              <a:defRPr/>
            </a:pPr>
            <a:r>
              <a:rPr kumimoji="0" lang="en-US" sz="6600" b="1" i="0" u="none" strike="noStrike" kern="1200" cap="all" spc="400" normalizeH="0" baseline="0" noProof="0" dirty="0">
                <a:ln>
                  <a:noFill/>
                </a:ln>
                <a:solidFill>
                  <a:prstClr val="white"/>
                </a:solidFill>
                <a:effectLst>
                  <a:outerShdw blurRad="38100" dist="38100" dir="2700000" algn="tl">
                    <a:srgbClr val="000000">
                      <a:alpha val="43137"/>
                    </a:srgbClr>
                  </a:outerShdw>
                </a:effectLst>
                <a:uLnTx/>
                <a:uFillTx/>
                <a:latin typeface="Rockwell"/>
                <a:ea typeface="+mj-ea"/>
                <a:cs typeface="+mj-cs"/>
              </a:rPr>
              <a:t>Tell your Story.</a:t>
            </a:r>
          </a:p>
        </p:txBody>
      </p:sp>
    </p:spTree>
    <p:extLst>
      <p:ext uri="{BB962C8B-B14F-4D97-AF65-F5344CB8AC3E}">
        <p14:creationId xmlns:p14="http://schemas.microsoft.com/office/powerpoint/2010/main" val="1686648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round a baseball field&#10;&#10;Description generated with high confidenc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96164" y="2828925"/>
            <a:ext cx="3031807" cy="3388994"/>
          </a:xfrm>
          <a:prstGeom prst="rect">
            <a:avLst/>
          </a:prstGeom>
        </p:spPr>
      </p:pic>
      <p:pic>
        <p:nvPicPr>
          <p:cNvPr id="4" name="Picture 3" descr="A group of people posing for the camera&#10;&#10;Description generated with very high confidenc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96164" y="306909"/>
            <a:ext cx="3031807" cy="2286000"/>
          </a:xfrm>
          <a:prstGeom prst="rect">
            <a:avLst/>
          </a:prstGeom>
        </p:spPr>
      </p:pic>
      <p:sp>
        <p:nvSpPr>
          <p:cNvPr id="2" name="Title 1"/>
          <p:cNvSpPr>
            <a:spLocks noGrp="1"/>
          </p:cNvSpPr>
          <p:nvPr>
            <p:ph type="title"/>
          </p:nvPr>
        </p:nvSpPr>
        <p:spPr>
          <a:xfrm>
            <a:off x="1021976" y="640264"/>
            <a:ext cx="5771899" cy="1170608"/>
          </a:xfrm>
        </p:spPr>
        <p:txBody>
          <a:bodyPr>
            <a:noAutofit/>
          </a:bodyPr>
          <a:lstStyle/>
          <a:p>
            <a:r>
              <a:rPr lang="en-US" sz="4800" b="1" cap="all" spc="400" dirty="0">
                <a:effectLst>
                  <a:outerShdw blurRad="38100" dist="38100" dir="2700000" algn="tl">
                    <a:srgbClr val="000000">
                      <a:alpha val="43137"/>
                    </a:srgbClr>
                  </a:outerShdw>
                </a:effectLst>
                <a:latin typeface="Rockwell" panose="02060603020205020403" pitchFamily="18" charset="0"/>
                <a:ea typeface="+mn-ea"/>
                <a:cs typeface="+mn-cs"/>
              </a:rPr>
              <a:t>Be Visible</a:t>
            </a:r>
          </a:p>
        </p:txBody>
      </p:sp>
      <p:sp>
        <p:nvSpPr>
          <p:cNvPr id="3" name="Content Placeholder 2"/>
          <p:cNvSpPr>
            <a:spLocks noGrp="1"/>
          </p:cNvSpPr>
          <p:nvPr>
            <p:ph idx="1"/>
          </p:nvPr>
        </p:nvSpPr>
        <p:spPr>
          <a:xfrm>
            <a:off x="1021976" y="2129961"/>
            <a:ext cx="5771898" cy="3618719"/>
          </a:xfrm>
        </p:spPr>
        <p:txBody>
          <a:bodyPr>
            <a:normAutofit fontScale="92500" lnSpcReduction="10000"/>
          </a:bodyPr>
          <a:lstStyle/>
          <a:p>
            <a:pPr marL="342900" indent="-342900"/>
            <a:r>
              <a:rPr lang="en-US" dirty="0"/>
              <a:t>Events at schools, community centers, libraries, parks.</a:t>
            </a:r>
            <a:endParaRPr lang="en-US" b="1" dirty="0"/>
          </a:p>
          <a:p>
            <a:pPr marL="342900" indent="-342900"/>
            <a:r>
              <a:rPr lang="en-US" dirty="0"/>
              <a:t>Fire Station Open Houses/</a:t>
            </a:r>
            <a:br>
              <a:rPr lang="en-US" dirty="0"/>
            </a:br>
            <a:r>
              <a:rPr lang="en-US" dirty="0"/>
              <a:t>     Joining Events</a:t>
            </a:r>
          </a:p>
          <a:p>
            <a:pPr marL="342900" indent="-342900"/>
            <a:r>
              <a:rPr lang="en-US" dirty="0"/>
              <a:t>Hikes, bike rides, etc.</a:t>
            </a:r>
          </a:p>
          <a:p>
            <a:pPr marL="342900" indent="-342900"/>
            <a:endParaRPr lang="en-US" dirty="0"/>
          </a:p>
          <a:p>
            <a:pPr marL="0" indent="0">
              <a:buNone/>
            </a:pPr>
            <a:r>
              <a:rPr lang="en-US" b="1" i="1" dirty="0"/>
              <a:t>Focus on Outdoor Experiences! Parents are eager to get their children and involved in activities.</a:t>
            </a:r>
          </a:p>
        </p:txBody>
      </p:sp>
    </p:spTree>
    <p:extLst>
      <p:ext uri="{BB962C8B-B14F-4D97-AF65-F5344CB8AC3E}">
        <p14:creationId xmlns:p14="http://schemas.microsoft.com/office/powerpoint/2010/main" val="27556803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E35EE5-09AE-447D-A575-AC9834E444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7558" y="0"/>
            <a:ext cx="6696883" cy="6796152"/>
          </a:xfrm>
          <a:prstGeom prst="rect">
            <a:avLst/>
          </a:prstGeom>
        </p:spPr>
      </p:pic>
    </p:spTree>
    <p:extLst>
      <p:ext uri="{BB962C8B-B14F-4D97-AF65-F5344CB8AC3E}">
        <p14:creationId xmlns:p14="http://schemas.microsoft.com/office/powerpoint/2010/main" val="653710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0080" y="325369"/>
            <a:ext cx="4368602" cy="1956841"/>
          </a:xfrm>
        </p:spPr>
        <p:txBody>
          <a:bodyPr anchor="b">
            <a:normAutofit/>
          </a:bodyPr>
          <a:lstStyle/>
          <a:p>
            <a:r>
              <a:rPr lang="en-US" sz="4200" b="1" cap="all" spc="400" dirty="0">
                <a:effectLst>
                  <a:outerShdw blurRad="38100" dist="38100" dir="2700000" algn="tl">
                    <a:srgbClr val="000000">
                      <a:alpha val="43137"/>
                    </a:srgbClr>
                  </a:outerShdw>
                </a:effectLst>
                <a:latin typeface="Rockwell" panose="02060603020205020403" pitchFamily="18" charset="0"/>
                <a:ea typeface="+mn-ea"/>
                <a:cs typeface="+mn-cs"/>
              </a:rPr>
              <a:t>5 - Review Your Web Pages</a:t>
            </a:r>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40080" y="3211963"/>
            <a:ext cx="4243589" cy="3320668"/>
          </a:xfrm>
        </p:spPr>
        <p:txBody>
          <a:bodyPr>
            <a:normAutofit/>
          </a:bodyPr>
          <a:lstStyle/>
          <a:p>
            <a:pPr marL="342900" indent="-342900"/>
            <a:r>
              <a:rPr lang="en-US" sz="2200" b="1" i="1" dirty="0"/>
              <a:t>Pro-Tip: Find a non-Scouting parent to look at your site.</a:t>
            </a:r>
          </a:p>
          <a:p>
            <a:pPr marL="800100" lvl="1" indent="-342900"/>
            <a:r>
              <a:rPr lang="en-US" sz="2200" i="1" dirty="0"/>
              <a:t>Can you easily find out </a:t>
            </a:r>
            <a:br>
              <a:rPr lang="en-US" sz="2200" i="1" dirty="0"/>
            </a:br>
            <a:r>
              <a:rPr lang="en-US" sz="2200" i="1" dirty="0"/>
              <a:t>how to join?</a:t>
            </a:r>
          </a:p>
          <a:p>
            <a:pPr marL="800100" lvl="1" indent="-342900"/>
            <a:r>
              <a:rPr lang="en-US" sz="2200" i="1" dirty="0"/>
              <a:t>Is your site information </a:t>
            </a:r>
            <a:br>
              <a:rPr lang="en-US" sz="2200" i="1" dirty="0"/>
            </a:br>
            <a:r>
              <a:rPr lang="en-US" sz="2200" i="1" dirty="0"/>
              <a:t>up-to-date?</a:t>
            </a:r>
          </a:p>
          <a:p>
            <a:pPr marL="800100" lvl="1" indent="-342900"/>
            <a:r>
              <a:rPr lang="en-US" sz="2200" i="1" dirty="0"/>
              <a:t>Is it jargon-free? </a:t>
            </a:r>
          </a:p>
          <a:p>
            <a:pPr marL="342900" indent="-342900"/>
            <a:endParaRPr lang="en-US" sz="2200" dirty="0"/>
          </a:p>
        </p:txBody>
      </p:sp>
      <p:pic>
        <p:nvPicPr>
          <p:cNvPr id="7" name="Picture 6">
            <a:extLst>
              <a:ext uri="{FF2B5EF4-FFF2-40B4-BE49-F238E27FC236}">
                <a16:creationId xmlns:a16="http://schemas.microsoft.com/office/drawing/2014/main" id="{E9DD1F9E-60FB-4171-B616-45D47C4878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3863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8849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DB2A8E-5636-4270-9568-39127A3475DB}"/>
              </a:ext>
            </a:extLst>
          </p:cNvPr>
          <p:cNvSpPr txBox="1"/>
          <p:nvPr/>
        </p:nvSpPr>
        <p:spPr>
          <a:xfrm>
            <a:off x="768096" y="293885"/>
            <a:ext cx="104424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Rockwell" panose="02060603020205020403" pitchFamily="18" charset="0"/>
                <a:ea typeface="+mn-ea"/>
                <a:cs typeface="+mn-cs"/>
              </a:rPr>
              <a:t>www.scouting.org/brandcenter</a:t>
            </a:r>
          </a:p>
        </p:txBody>
      </p:sp>
      <p:pic>
        <p:nvPicPr>
          <p:cNvPr id="3" name="Picture 2">
            <a:extLst>
              <a:ext uri="{FF2B5EF4-FFF2-40B4-BE49-F238E27FC236}">
                <a16:creationId xmlns:a16="http://schemas.microsoft.com/office/drawing/2014/main" id="{647C1E38-F17B-40BF-8B62-C8D1CB0741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78039"/>
            <a:ext cx="12192000" cy="2498502"/>
          </a:xfrm>
          <a:prstGeom prst="rect">
            <a:avLst/>
          </a:prstGeom>
        </p:spPr>
      </p:pic>
      <p:pic>
        <p:nvPicPr>
          <p:cNvPr id="7" name="Picture 6">
            <a:extLst>
              <a:ext uri="{FF2B5EF4-FFF2-40B4-BE49-F238E27FC236}">
                <a16:creationId xmlns:a16="http://schemas.microsoft.com/office/drawing/2014/main" id="{CDC6CCAB-5B23-4954-868F-1EB273DF4F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876541"/>
            <a:ext cx="12192000" cy="2498502"/>
          </a:xfrm>
          <a:prstGeom prst="rect">
            <a:avLst/>
          </a:prstGeom>
        </p:spPr>
      </p:pic>
    </p:spTree>
    <p:extLst>
      <p:ext uri="{BB962C8B-B14F-4D97-AF65-F5344CB8AC3E}">
        <p14:creationId xmlns:p14="http://schemas.microsoft.com/office/powerpoint/2010/main" val="221121108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descr="A picture containing person, outdoor, tree, man&#10;&#10;Description automatically generated">
            <a:extLst>
              <a:ext uri="{FF2B5EF4-FFF2-40B4-BE49-F238E27FC236}">
                <a16:creationId xmlns:a16="http://schemas.microsoft.com/office/drawing/2014/main" id="{A614117C-4CCA-4018-A552-891359CCD801}"/>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4" name="Title 3">
            <a:extLst>
              <a:ext uri="{FF2B5EF4-FFF2-40B4-BE49-F238E27FC236}">
                <a16:creationId xmlns:a16="http://schemas.microsoft.com/office/drawing/2014/main" id="{7D70A43F-E4AC-4E95-AE01-005193ACEC55}"/>
              </a:ext>
            </a:extLst>
          </p:cNvPr>
          <p:cNvSpPr>
            <a:spLocks noGrp="1"/>
          </p:cNvSpPr>
          <p:nvPr>
            <p:ph type="title"/>
          </p:nvPr>
        </p:nvSpPr>
        <p:spPr>
          <a:xfrm>
            <a:off x="1524000" y="2637270"/>
            <a:ext cx="9144000" cy="2900518"/>
          </a:xfrm>
        </p:spPr>
        <p:txBody>
          <a:bodyPr vert="horz" lIns="91440" tIns="45720" rIns="91440" bIns="45720" rtlCol="0" anchor="b">
            <a:normAutofit/>
          </a:bodyPr>
          <a:lstStyle/>
          <a:p>
            <a:pPr algn="ctr" defTabSz="914400"/>
            <a:r>
              <a:rPr lang="en-US" sz="5400" b="1" cap="all" spc="400" dirty="0">
                <a:effectLst>
                  <a:outerShdw blurRad="38100" dist="38100" dir="2700000" algn="tl">
                    <a:srgbClr val="000000">
                      <a:alpha val="43137"/>
                    </a:srgbClr>
                  </a:outerShdw>
                </a:effectLst>
                <a:latin typeface="Rockwell" panose="02060603020205020403" pitchFamily="18" charset="0"/>
              </a:rPr>
              <a:t>Questions</a:t>
            </a:r>
          </a:p>
        </p:txBody>
      </p:sp>
    </p:spTree>
    <p:extLst>
      <p:ext uri="{BB962C8B-B14F-4D97-AF65-F5344CB8AC3E}">
        <p14:creationId xmlns:p14="http://schemas.microsoft.com/office/powerpoint/2010/main" val="407762440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9CEC3-B660-4C13-89CC-D8DA32EC0E6C}"/>
              </a:ext>
            </a:extLst>
          </p:cNvPr>
          <p:cNvSpPr>
            <a:spLocks noGrp="1"/>
          </p:cNvSpPr>
          <p:nvPr>
            <p:ph type="title"/>
          </p:nvPr>
        </p:nvSpPr>
        <p:spPr>
          <a:xfrm>
            <a:off x="838200" y="995746"/>
            <a:ext cx="10515600" cy="1325563"/>
          </a:xfrm>
        </p:spPr>
        <p:txBody>
          <a:bodyPr>
            <a:normAutofit/>
          </a:bodyPr>
          <a:lstStyle/>
          <a:p>
            <a:pPr algn="ctr"/>
            <a:r>
              <a:rPr lang="en-US" sz="4800" b="1" dirty="0">
                <a:solidFill>
                  <a:srgbClr val="002060"/>
                </a:solidFill>
                <a:latin typeface="Rockwell" panose="02060603020205020403" pitchFamily="18" charset="0"/>
                <a:ea typeface="+mn-ea"/>
                <a:cs typeface="Calibri" panose="020F0502020204030204" pitchFamily="34" charset="0"/>
              </a:rPr>
              <a:t>Are you recording this?</a:t>
            </a:r>
          </a:p>
        </p:txBody>
      </p:sp>
      <p:sp>
        <p:nvSpPr>
          <p:cNvPr id="3" name="Content Placeholder 2">
            <a:extLst>
              <a:ext uri="{FF2B5EF4-FFF2-40B4-BE49-F238E27FC236}">
                <a16:creationId xmlns:a16="http://schemas.microsoft.com/office/drawing/2014/main" id="{3DD3509A-1E7C-45BB-A161-A36053A2B998}"/>
              </a:ext>
            </a:extLst>
          </p:cNvPr>
          <p:cNvSpPr>
            <a:spLocks noGrp="1"/>
          </p:cNvSpPr>
          <p:nvPr>
            <p:ph idx="1"/>
          </p:nvPr>
        </p:nvSpPr>
        <p:spPr>
          <a:xfrm>
            <a:off x="838200" y="2774731"/>
            <a:ext cx="10515600" cy="3402232"/>
          </a:xfrm>
        </p:spPr>
        <p:txBody>
          <a:bodyPr>
            <a:normAutofit/>
          </a:bodyPr>
          <a:lstStyle/>
          <a:p>
            <a:pPr marL="0" indent="0" algn="ctr">
              <a:buNone/>
            </a:pPr>
            <a:r>
              <a:rPr lang="en-US" sz="3600" b="1" dirty="0">
                <a:solidFill>
                  <a:srgbClr val="002060"/>
                </a:solidFill>
                <a:latin typeface="Rockwell" panose="02060603020205020403" pitchFamily="18" charset="0"/>
                <a:cs typeface="Calibri" panose="020F0502020204030204" pitchFamily="34" charset="0"/>
              </a:rPr>
              <a:t>We REALLY are!</a:t>
            </a:r>
          </a:p>
          <a:p>
            <a:pPr marL="0" indent="0" algn="ctr">
              <a:buNone/>
            </a:pPr>
            <a:endParaRPr lang="en-US" sz="3600" b="1" dirty="0">
              <a:solidFill>
                <a:srgbClr val="002060"/>
              </a:solidFill>
              <a:latin typeface="Rockwell" panose="02060603020205020403" pitchFamily="18" charset="0"/>
              <a:cs typeface="Calibri" panose="020F0502020204030204" pitchFamily="34" charset="0"/>
            </a:endParaRPr>
          </a:p>
          <a:p>
            <a:pPr marL="0" indent="0" algn="ctr">
              <a:buNone/>
            </a:pPr>
            <a:r>
              <a:rPr lang="en-US" sz="3600" b="1" dirty="0">
                <a:solidFill>
                  <a:srgbClr val="002060"/>
                </a:solidFill>
                <a:latin typeface="Rockwell" panose="02060603020205020403" pitchFamily="18" charset="0"/>
                <a:cs typeface="Calibri" panose="020F0502020204030204" pitchFamily="34" charset="0"/>
              </a:rPr>
              <a:t>https://scoutingwire.org/marketing-and-membership-hub/marketing-webinars/</a:t>
            </a:r>
          </a:p>
          <a:p>
            <a:endParaRPr lang="en-US" sz="4400" dirty="0"/>
          </a:p>
        </p:txBody>
      </p:sp>
    </p:spTree>
    <p:extLst>
      <p:ext uri="{BB962C8B-B14F-4D97-AF65-F5344CB8AC3E}">
        <p14:creationId xmlns:p14="http://schemas.microsoft.com/office/powerpoint/2010/main" val="1456199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D70A43F-E4AC-4E95-AE01-005193ACEC55}"/>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4800" b="1" dirty="0">
                <a:solidFill>
                  <a:srgbClr val="002060"/>
                </a:solidFill>
                <a:latin typeface="Rockwell" panose="02060603020205020403" pitchFamily="18" charset="0"/>
                <a:ea typeface="+mn-ea"/>
                <a:cs typeface="Calibri" panose="020F0502020204030204" pitchFamily="34" charset="0"/>
              </a:rPr>
              <a:t>Thank You</a:t>
            </a:r>
          </a:p>
        </p:txBody>
      </p:sp>
      <p:pic>
        <p:nvPicPr>
          <p:cNvPr id="3" name="Picture 2" descr="A picture containing person, track and field, sign&#10;&#10;Description automatically generated">
            <a:extLst>
              <a:ext uri="{FF2B5EF4-FFF2-40B4-BE49-F238E27FC236}">
                <a16:creationId xmlns:a16="http://schemas.microsoft.com/office/drawing/2014/main" id="{89108729-B6E1-4E4B-BF3C-61D9352737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6005512" cy="6857990"/>
          </a:xfrm>
          <a:prstGeom prst="rect">
            <a:avLst/>
          </a:prstGeom>
        </p:spPr>
      </p:pic>
    </p:spTree>
    <p:extLst>
      <p:ext uri="{BB962C8B-B14F-4D97-AF65-F5344CB8AC3E}">
        <p14:creationId xmlns:p14="http://schemas.microsoft.com/office/powerpoint/2010/main" val="13452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F5C85-3DEA-4933-AD04-B164F27B2AE7}"/>
              </a:ext>
            </a:extLst>
          </p:cNvPr>
          <p:cNvSpPr>
            <a:spLocks noGrp="1"/>
          </p:cNvSpPr>
          <p:nvPr>
            <p:ph idx="1"/>
          </p:nvPr>
        </p:nvSpPr>
        <p:spPr>
          <a:xfrm>
            <a:off x="518985" y="1675736"/>
            <a:ext cx="11084010" cy="2841393"/>
          </a:xfrm>
        </p:spPr>
        <p:txBody>
          <a:bodyPr>
            <a:normAutofit fontScale="70000" lnSpcReduction="20000"/>
          </a:bodyPr>
          <a:lstStyle/>
          <a:p>
            <a:pPr marL="0" indent="0" algn="ctr">
              <a:buNone/>
            </a:pPr>
            <a:r>
              <a:rPr lang="en-US" sz="7700" b="1" dirty="0">
                <a:solidFill>
                  <a:srgbClr val="003F87"/>
                </a:solidFill>
                <a:latin typeface="Rockwell" panose="02060603020205020403" pitchFamily="18" charset="0"/>
              </a:rPr>
              <a:t>Are we recording this?</a:t>
            </a:r>
          </a:p>
          <a:p>
            <a:pPr marL="0" indent="0" algn="ctr">
              <a:buNone/>
            </a:pPr>
            <a:r>
              <a:rPr lang="en-US" sz="5400" dirty="0">
                <a:solidFill>
                  <a:srgbClr val="003F87"/>
                </a:solidFill>
                <a:latin typeface="Rockwell" panose="02060603020205020403" pitchFamily="18" charset="0"/>
              </a:rPr>
              <a:t>Yes!</a:t>
            </a:r>
          </a:p>
          <a:p>
            <a:pPr marL="0" indent="0" algn="ctr">
              <a:buNone/>
            </a:pPr>
            <a:endParaRPr lang="en-US" sz="5400" dirty="0">
              <a:solidFill>
                <a:srgbClr val="003F87"/>
              </a:solidFill>
              <a:latin typeface="Rockwell" panose="02060603020205020403" pitchFamily="18" charset="0"/>
            </a:endParaRPr>
          </a:p>
          <a:p>
            <a:pPr marL="0" indent="0" algn="ctr">
              <a:lnSpc>
                <a:spcPct val="120000"/>
              </a:lnSpc>
              <a:buNone/>
            </a:pPr>
            <a:r>
              <a:rPr lang="en-US" sz="4200" dirty="0">
                <a:solidFill>
                  <a:srgbClr val="003F87"/>
                </a:solidFill>
                <a:latin typeface="Rockwell" panose="02060603020205020403" pitchFamily="18" charset="0"/>
                <a:hlinkClick r:id="rId3">
                  <a:extLst>
                    <a:ext uri="{A12FA001-AC4F-418D-AE19-62706E023703}">
                      <ahyp:hlinkClr xmlns:ahyp="http://schemas.microsoft.com/office/drawing/2018/hyperlinkcolor" val="tx"/>
                    </a:ext>
                  </a:extLst>
                </a:hlinkClick>
              </a:rPr>
              <a:t>https://scoutingwire.org/marketing-and-membership-hub/marketing-webinars/</a:t>
            </a:r>
            <a:endParaRPr lang="en-US" sz="4200" dirty="0">
              <a:solidFill>
                <a:srgbClr val="003F87"/>
              </a:solidFill>
              <a:latin typeface="Rockwell" panose="02060603020205020403" pitchFamily="18" charset="0"/>
            </a:endParaRPr>
          </a:p>
          <a:p>
            <a:pPr marL="0" indent="0" algn="ctr">
              <a:buNone/>
            </a:pPr>
            <a:endParaRPr lang="en-US" sz="5400" dirty="0">
              <a:solidFill>
                <a:srgbClr val="003F87"/>
              </a:solidFill>
              <a:latin typeface="Rockwell" panose="02060603020205020403" pitchFamily="18" charset="0"/>
            </a:endParaRPr>
          </a:p>
        </p:txBody>
      </p:sp>
      <p:cxnSp>
        <p:nvCxnSpPr>
          <p:cNvPr id="4" name="Straight Connector 3">
            <a:extLst>
              <a:ext uri="{FF2B5EF4-FFF2-40B4-BE49-F238E27FC236}">
                <a16:creationId xmlns:a16="http://schemas.microsoft.com/office/drawing/2014/main" id="{139E8BFD-31FE-4821-835D-60E3F5EAE3F6}"/>
              </a:ext>
            </a:extLst>
          </p:cNvPr>
          <p:cNvCxnSpPr/>
          <p:nvPr/>
        </p:nvCxnSpPr>
        <p:spPr>
          <a:xfrm>
            <a:off x="518985" y="642551"/>
            <a:ext cx="11257004" cy="0"/>
          </a:xfrm>
          <a:prstGeom prst="line">
            <a:avLst/>
          </a:prstGeom>
          <a:ln w="76200">
            <a:solidFill>
              <a:srgbClr val="EA6706"/>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0612CCC-F326-41B1-8E51-CEF7B47CBF48}"/>
              </a:ext>
            </a:extLst>
          </p:cNvPr>
          <p:cNvCxnSpPr>
            <a:cxnSpLocks/>
          </p:cNvCxnSpPr>
          <p:nvPr/>
        </p:nvCxnSpPr>
        <p:spPr>
          <a:xfrm>
            <a:off x="518985" y="6339016"/>
            <a:ext cx="11257004" cy="0"/>
          </a:xfrm>
          <a:prstGeom prst="line">
            <a:avLst/>
          </a:prstGeom>
          <a:ln w="76200">
            <a:solidFill>
              <a:srgbClr val="EA670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15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F5C85-3DEA-4933-AD04-B164F27B2AE7}"/>
              </a:ext>
            </a:extLst>
          </p:cNvPr>
          <p:cNvSpPr>
            <a:spLocks noGrp="1"/>
          </p:cNvSpPr>
          <p:nvPr>
            <p:ph idx="1"/>
          </p:nvPr>
        </p:nvSpPr>
        <p:spPr>
          <a:xfrm>
            <a:off x="518985" y="1037969"/>
            <a:ext cx="11084010" cy="4434658"/>
          </a:xfrm>
        </p:spPr>
        <p:txBody>
          <a:bodyPr>
            <a:normAutofit/>
          </a:bodyPr>
          <a:lstStyle/>
          <a:p>
            <a:pPr marL="0" indent="0">
              <a:buNone/>
            </a:pPr>
            <a:r>
              <a:rPr lang="en-US" sz="6000" b="1" dirty="0">
                <a:solidFill>
                  <a:srgbClr val="003F87"/>
                </a:solidFill>
                <a:latin typeface="Rockwell" panose="02060603020205020403" pitchFamily="18" charset="0"/>
              </a:rPr>
              <a:t>First things first: </a:t>
            </a:r>
          </a:p>
          <a:p>
            <a:pPr marL="0" indent="0">
              <a:buNone/>
            </a:pPr>
            <a:r>
              <a:rPr lang="en-US" sz="6000" b="1" dirty="0">
                <a:solidFill>
                  <a:srgbClr val="003F87"/>
                </a:solidFill>
                <a:latin typeface="Rockwell" panose="02060603020205020403" pitchFamily="18" charset="0"/>
              </a:rPr>
              <a:t> </a:t>
            </a:r>
          </a:p>
          <a:p>
            <a:pPr marL="0" indent="0">
              <a:buNone/>
            </a:pPr>
            <a:r>
              <a:rPr lang="en-US" sz="5400" b="1" dirty="0">
                <a:solidFill>
                  <a:srgbClr val="003F87"/>
                </a:solidFill>
                <a:latin typeface="Rockwell" panose="02060603020205020403" pitchFamily="18" charset="0"/>
              </a:rPr>
              <a:t>“</a:t>
            </a:r>
            <a:r>
              <a:rPr lang="en-US" sz="5400" b="1" i="1" dirty="0">
                <a:solidFill>
                  <a:srgbClr val="003F87"/>
                </a:solidFill>
                <a:latin typeface="Rockwell" panose="02060603020205020403" pitchFamily="18" charset="0"/>
              </a:rPr>
              <a:t>Can My Unit Start Meeting?”</a:t>
            </a:r>
            <a:endParaRPr lang="en-US" sz="5400" b="1" dirty="0">
              <a:solidFill>
                <a:srgbClr val="003F87"/>
              </a:solidFill>
              <a:latin typeface="Rockwell" panose="02060603020205020403" pitchFamily="18" charset="0"/>
            </a:endParaRPr>
          </a:p>
          <a:p>
            <a:pPr marL="0" indent="0">
              <a:buNone/>
            </a:pPr>
            <a:endParaRPr lang="en-US" sz="4800" b="1" dirty="0">
              <a:solidFill>
                <a:srgbClr val="FF0000"/>
              </a:solidFill>
              <a:latin typeface="Rockwell" panose="02060603020205020403" pitchFamily="18" charset="0"/>
            </a:endParaRPr>
          </a:p>
          <a:p>
            <a:pPr marL="0" indent="0">
              <a:buNone/>
            </a:pPr>
            <a:r>
              <a:rPr lang="en-US" sz="4800" b="1" dirty="0">
                <a:solidFill>
                  <a:srgbClr val="EA6706"/>
                </a:solidFill>
                <a:latin typeface="Rockwell" panose="02060603020205020403" pitchFamily="18" charset="0"/>
              </a:rPr>
              <a:t>It depends on your local guidelines.</a:t>
            </a:r>
          </a:p>
          <a:p>
            <a:pPr marL="0" indent="0" algn="ctr">
              <a:buNone/>
            </a:pPr>
            <a:endParaRPr lang="en-US" sz="5400" dirty="0">
              <a:solidFill>
                <a:srgbClr val="003F87"/>
              </a:solidFill>
              <a:latin typeface="Rockwell" panose="02060603020205020403" pitchFamily="18" charset="0"/>
            </a:endParaRPr>
          </a:p>
        </p:txBody>
      </p:sp>
    </p:spTree>
    <p:extLst>
      <p:ext uri="{BB962C8B-B14F-4D97-AF65-F5344CB8AC3E}">
        <p14:creationId xmlns:p14="http://schemas.microsoft.com/office/powerpoint/2010/main" val="359844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761E7C-E5CC-4FD7-8E16-549D4E118AEF}"/>
              </a:ext>
            </a:extLst>
          </p:cNvPr>
          <p:cNvPicPr>
            <a:picLocks noChangeAspect="1"/>
          </p:cNvPicPr>
          <p:nvPr/>
        </p:nvPicPr>
        <p:blipFill>
          <a:blip r:embed="rId3"/>
          <a:stretch>
            <a:fillRect/>
          </a:stretch>
        </p:blipFill>
        <p:spPr>
          <a:xfrm>
            <a:off x="1231222" y="3649831"/>
            <a:ext cx="9042971" cy="3155934"/>
          </a:xfrm>
          <a:prstGeom prst="rect">
            <a:avLst/>
          </a:prstGeom>
        </p:spPr>
      </p:pic>
      <p:pic>
        <p:nvPicPr>
          <p:cNvPr id="6146" name="Picture 2">
            <a:extLst>
              <a:ext uri="{FF2B5EF4-FFF2-40B4-BE49-F238E27FC236}">
                <a16:creationId xmlns:a16="http://schemas.microsoft.com/office/drawing/2014/main" id="{FAC7E6DF-6F31-427E-ADF7-A763543F954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96952" y="106810"/>
            <a:ext cx="3312894" cy="33128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22CC6FC-87C5-42D6-80E2-08392D9175C8}"/>
              </a:ext>
            </a:extLst>
          </p:cNvPr>
          <p:cNvSpPr txBox="1"/>
          <p:nvPr/>
        </p:nvSpPr>
        <p:spPr>
          <a:xfrm>
            <a:off x="475407" y="985590"/>
            <a:ext cx="2785582" cy="1569660"/>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Scan Here </a:t>
            </a:r>
            <a:b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for the Full Resource</a:t>
            </a:r>
          </a:p>
        </p:txBody>
      </p:sp>
      <p:cxnSp>
        <p:nvCxnSpPr>
          <p:cNvPr id="10" name="Straight Arrow Connector 9">
            <a:extLst>
              <a:ext uri="{FF2B5EF4-FFF2-40B4-BE49-F238E27FC236}">
                <a16:creationId xmlns:a16="http://schemas.microsoft.com/office/drawing/2014/main" id="{0B421C39-2533-4551-A38D-979954B21AEF}"/>
              </a:ext>
            </a:extLst>
          </p:cNvPr>
          <p:cNvCxnSpPr>
            <a:cxnSpLocks/>
          </p:cNvCxnSpPr>
          <p:nvPr/>
        </p:nvCxnSpPr>
        <p:spPr>
          <a:xfrm flipV="1">
            <a:off x="3097555" y="1770419"/>
            <a:ext cx="1084979" cy="1"/>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DB140EB-4FB0-46E4-B7BC-279677FE142B}"/>
              </a:ext>
            </a:extLst>
          </p:cNvPr>
          <p:cNvSpPr txBox="1"/>
          <p:nvPr/>
        </p:nvSpPr>
        <p:spPr>
          <a:xfrm>
            <a:off x="2738395" y="3597662"/>
            <a:ext cx="68300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https://filestore.scouting.org/filestore/HealthSafety/pdf/680-693.pdf</a:t>
            </a:r>
          </a:p>
        </p:txBody>
      </p:sp>
    </p:spTree>
    <p:extLst>
      <p:ext uri="{BB962C8B-B14F-4D97-AF65-F5344CB8AC3E}">
        <p14:creationId xmlns:p14="http://schemas.microsoft.com/office/powerpoint/2010/main" val="411995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864F7B-ADBE-4E9E-814B-F324A5C92B56}"/>
              </a:ext>
            </a:extLst>
          </p:cNvPr>
          <p:cNvSpPr>
            <a:spLocks noGrp="1"/>
          </p:cNvSpPr>
          <p:nvPr>
            <p:ph type="ctrTitle"/>
          </p:nvPr>
        </p:nvSpPr>
        <p:spPr>
          <a:xfrm>
            <a:off x="0" y="4037745"/>
            <a:ext cx="12192000" cy="2095730"/>
          </a:xfrm>
        </p:spPr>
        <p:txBody>
          <a:bodyPr>
            <a:noAutofit/>
          </a:bodyPr>
          <a:lstStyle/>
          <a:p>
            <a:r>
              <a:rPr lang="en-US" sz="5400" b="1" cap="all" spc="400" dirty="0">
                <a:solidFill>
                  <a:srgbClr val="1F497D">
                    <a:lumMod val="75000"/>
                  </a:srgbClr>
                </a:solidFill>
                <a:latin typeface="Rockwell" panose="02060603020205020403" pitchFamily="18" charset="0"/>
              </a:rPr>
              <a:t>Fun </a:t>
            </a:r>
            <a:r>
              <a:rPr lang="en-US" sz="5400" b="1" cap="all" spc="400" dirty="0" err="1">
                <a:solidFill>
                  <a:srgbClr val="1F497D">
                    <a:lumMod val="75000"/>
                  </a:srgbClr>
                </a:solidFill>
                <a:latin typeface="Rockwell" panose="02060603020205020403" pitchFamily="18" charset="0"/>
              </a:rPr>
              <a:t>FAct</a:t>
            </a:r>
            <a:br>
              <a:rPr lang="en-US" sz="5400" b="1" cap="all" spc="400" dirty="0">
                <a:solidFill>
                  <a:srgbClr val="FF0000"/>
                </a:solidFill>
                <a:latin typeface="Rockwell" panose="02060603020205020403" pitchFamily="18" charset="0"/>
              </a:rPr>
            </a:br>
            <a:r>
              <a:rPr lang="en-US" sz="3600" b="1" cap="all" spc="400" dirty="0">
                <a:solidFill>
                  <a:srgbClr val="1F497D">
                    <a:lumMod val="75000"/>
                  </a:srgbClr>
                </a:solidFill>
                <a:latin typeface="Rockwell" panose="02060603020205020403" pitchFamily="18" charset="0"/>
              </a:rPr>
              <a:t>1.1 million Merit Badges </a:t>
            </a:r>
            <a:br>
              <a:rPr lang="en-US" sz="3600" b="1" cap="all" spc="400" dirty="0">
                <a:solidFill>
                  <a:srgbClr val="1F497D">
                    <a:lumMod val="75000"/>
                  </a:srgbClr>
                </a:solidFill>
                <a:latin typeface="Rockwell" panose="02060603020205020403" pitchFamily="18" charset="0"/>
              </a:rPr>
            </a:br>
            <a:r>
              <a:rPr lang="en-US" sz="3600" b="1" cap="all" spc="400" dirty="0">
                <a:solidFill>
                  <a:srgbClr val="1F497D">
                    <a:lumMod val="75000"/>
                  </a:srgbClr>
                </a:solidFill>
                <a:latin typeface="Rockwell" panose="02060603020205020403" pitchFamily="18" charset="0"/>
              </a:rPr>
              <a:t>earned in 2020</a:t>
            </a:r>
            <a:endParaRPr lang="en-US" sz="5400" b="1" cap="all" spc="400" dirty="0">
              <a:solidFill>
                <a:srgbClr val="1F497D">
                  <a:lumMod val="75000"/>
                </a:srgbClr>
              </a:solidFill>
              <a:latin typeface="Rockwell" panose="02060603020205020403" pitchFamily="18" charset="0"/>
            </a:endParaRPr>
          </a:p>
        </p:txBody>
      </p:sp>
      <p:pic>
        <p:nvPicPr>
          <p:cNvPr id="2050" name="Picture 2" descr="Fingerprinting Merit Badge Emblem | Boy Scouts of America">
            <a:extLst>
              <a:ext uri="{FF2B5EF4-FFF2-40B4-BE49-F238E27FC236}">
                <a16:creationId xmlns:a16="http://schemas.microsoft.com/office/drawing/2014/main" id="{46681DC9-498C-4A7B-A884-01816DBA679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 y="529129"/>
            <a:ext cx="3612747" cy="36256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ss Merit Badge">
            <a:extLst>
              <a:ext uri="{FF2B5EF4-FFF2-40B4-BE49-F238E27FC236}">
                <a16:creationId xmlns:a16="http://schemas.microsoft.com/office/drawing/2014/main" id="{34BCF15B-20C3-4A57-B255-003C6B2E4D2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00473" y="529129"/>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192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9" name="Rectangle 70">
            <a:extLst>
              <a:ext uri="{FF2B5EF4-FFF2-40B4-BE49-F238E27FC236}">
                <a16:creationId xmlns:a16="http://schemas.microsoft.com/office/drawing/2014/main" id="{DCD9C319-51C4-4B3F-AEB3-47BB361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2">
            <a:extLst>
              <a:ext uri="{FF2B5EF4-FFF2-40B4-BE49-F238E27FC236}">
                <a16:creationId xmlns:a16="http://schemas.microsoft.com/office/drawing/2014/main" id="{EAA2C8D5-F76E-4F93-9F22-4B4E5F7EBF0D}"/>
              </a:ext>
            </a:extLst>
          </p:cNvPr>
          <p:cNvSpPr txBox="1">
            <a:spLocks/>
          </p:cNvSpPr>
          <p:nvPr/>
        </p:nvSpPr>
        <p:spPr>
          <a:xfrm>
            <a:off x="7274103" y="365125"/>
            <a:ext cx="4561726" cy="5530319"/>
          </a:xfr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fontAlgn="auto">
              <a:spcAft>
                <a:spcPts val="600"/>
              </a:spcAft>
              <a:buClrTx/>
              <a:buSzTx/>
              <a:tabLst/>
              <a:defRPr/>
            </a:pPr>
            <a:endParaRPr kumimoji="0" lang="en-US" sz="3600" b="1" i="0" u="none" strike="noStrike" cap="all" spc="400" normalizeH="0" baseline="0" noProof="0" dirty="0">
              <a:ln>
                <a:noFill/>
              </a:ln>
              <a:effectLst/>
              <a:uLnTx/>
              <a:uFillTx/>
            </a:endParaRPr>
          </a:p>
          <a:p>
            <a:pPr marL="0" marR="0" lvl="0" indent="0" algn="l" fontAlgn="auto">
              <a:spcAft>
                <a:spcPts val="600"/>
              </a:spcAft>
              <a:buClrTx/>
              <a:buSzTx/>
              <a:tabLst/>
              <a:defRPr/>
            </a:pPr>
            <a:endParaRPr lang="en-US" sz="3600" b="1" cap="all" spc="400" dirty="0"/>
          </a:p>
          <a:p>
            <a:pPr marR="0" lvl="0" algn="l" fontAlgn="auto">
              <a:spcAft>
                <a:spcPts val="600"/>
              </a:spcAft>
              <a:buClrTx/>
              <a:buSzTx/>
              <a:tabLst/>
              <a:defRPr/>
            </a:pPr>
            <a:r>
              <a:rPr lang="en-US" sz="5400" b="1" dirty="0">
                <a:solidFill>
                  <a:srgbClr val="003F87"/>
                </a:solidFill>
                <a:latin typeface="Rockwell" panose="02060603020205020403" pitchFamily="18" charset="0"/>
                <a:ea typeface="+mn-ea"/>
                <a:cs typeface="+mn-cs"/>
              </a:rPr>
              <a:t> - 2020 - </a:t>
            </a:r>
          </a:p>
          <a:p>
            <a:pPr marR="0" lvl="0" algn="l" fontAlgn="auto">
              <a:spcAft>
                <a:spcPts val="600"/>
              </a:spcAft>
              <a:buClrTx/>
              <a:buSzTx/>
              <a:tabLst/>
              <a:defRPr/>
            </a:pPr>
            <a:endParaRPr lang="en-US" sz="5400" b="1" dirty="0">
              <a:solidFill>
                <a:srgbClr val="003F87"/>
              </a:solidFill>
              <a:latin typeface="Rockwell" panose="02060603020205020403" pitchFamily="18" charset="0"/>
              <a:ea typeface="+mn-ea"/>
              <a:cs typeface="+mn-cs"/>
            </a:endParaRPr>
          </a:p>
          <a:p>
            <a:pPr marL="571500" marR="0" lvl="0" indent="-571500" algn="l" fontAlgn="auto">
              <a:spcAft>
                <a:spcPts val="600"/>
              </a:spcAft>
              <a:buClrTx/>
              <a:buSzTx/>
              <a:buFont typeface="Arial" panose="020B0604020202020204" pitchFamily="34" charset="0"/>
              <a:buChar char="•"/>
              <a:tabLst/>
              <a:defRPr/>
            </a:pPr>
            <a:r>
              <a:rPr lang="en-US" sz="3600" b="1" dirty="0">
                <a:solidFill>
                  <a:srgbClr val="003F87"/>
                </a:solidFill>
                <a:latin typeface="Rockwell" panose="02060603020205020403" pitchFamily="18" charset="0"/>
                <a:ea typeface="+mn-ea"/>
                <a:cs typeface="+mn-cs"/>
              </a:rPr>
              <a:t>45,794 Male Eagle Scouts</a:t>
            </a:r>
          </a:p>
          <a:p>
            <a:pPr marL="571500" marR="0" lvl="0" indent="-571500" algn="l" fontAlgn="auto">
              <a:spcAft>
                <a:spcPts val="600"/>
              </a:spcAft>
              <a:buClrTx/>
              <a:buSzTx/>
              <a:buFont typeface="Arial" panose="020B0604020202020204" pitchFamily="34" charset="0"/>
              <a:buChar char="•"/>
              <a:tabLst/>
              <a:defRPr/>
            </a:pPr>
            <a:endParaRPr lang="en-US" sz="3600" b="1" dirty="0">
              <a:solidFill>
                <a:srgbClr val="003F87"/>
              </a:solidFill>
              <a:latin typeface="Rockwell" panose="02060603020205020403" pitchFamily="18" charset="0"/>
              <a:ea typeface="+mn-ea"/>
              <a:cs typeface="+mn-cs"/>
            </a:endParaRPr>
          </a:p>
          <a:p>
            <a:pPr marL="571500" marR="0" lvl="0" indent="-571500" algn="l" fontAlgn="auto">
              <a:spcAft>
                <a:spcPts val="600"/>
              </a:spcAft>
              <a:buClrTx/>
              <a:buSzTx/>
              <a:buFont typeface="Arial" panose="020B0604020202020204" pitchFamily="34" charset="0"/>
              <a:buChar char="•"/>
              <a:tabLst/>
              <a:defRPr/>
            </a:pPr>
            <a:r>
              <a:rPr lang="en-US" sz="3600" b="1" dirty="0">
                <a:solidFill>
                  <a:srgbClr val="003F87"/>
                </a:solidFill>
                <a:latin typeface="Rockwell" panose="02060603020205020403" pitchFamily="18" charset="0"/>
                <a:ea typeface="+mn-ea"/>
                <a:cs typeface="+mn-cs"/>
              </a:rPr>
              <a:t>942 Female Eagle Scouts </a:t>
            </a:r>
          </a:p>
        </p:txBody>
      </p:sp>
      <p:pic>
        <p:nvPicPr>
          <p:cNvPr id="1026" name="Picture 2" descr="Eagle Scout — Lake Erie Council">
            <a:extLst>
              <a:ext uri="{FF2B5EF4-FFF2-40B4-BE49-F238E27FC236}">
                <a16:creationId xmlns:a16="http://schemas.microsoft.com/office/drawing/2014/main" id="{73F32B1F-8D07-40D2-A1AD-E977558E05B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6724" r="-1" b="14945"/>
          <a:stretch/>
        </p:blipFill>
        <p:spPr bwMode="auto">
          <a:xfrm>
            <a:off x="20" y="10"/>
            <a:ext cx="7188573"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6">
            <a:extLst>
              <a:ext uri="{FF2B5EF4-FFF2-40B4-BE49-F238E27FC236}">
                <a16:creationId xmlns:a16="http://schemas.microsoft.com/office/drawing/2014/main" id="{F0446E4F-3D49-41C2-B09A-39CDF1A1CD14}"/>
              </a:ext>
            </a:extLst>
          </p:cNvPr>
          <p:cNvSpPr txBox="1">
            <a:spLocks/>
          </p:cNvSpPr>
          <p:nvPr/>
        </p:nvSpPr>
        <p:spPr>
          <a:xfrm>
            <a:off x="838200" y="466590"/>
            <a:ext cx="10515600" cy="1325563"/>
          </a:xfrm>
          <a:prstGeom prst="rect">
            <a:avLst/>
          </a:prstGeom>
        </p:spPr>
        <p:txBody>
          <a:bodyPr>
            <a:noAutofit/>
          </a:bodyPr>
          <a:lstStyle>
            <a:lvl1pPr algn="l" rtl="0" eaLnBrk="0" fontAlgn="base" hangingPunct="0">
              <a:lnSpc>
                <a:spcPts val="3300"/>
              </a:lnSpc>
              <a:spcBef>
                <a:spcPct val="0"/>
              </a:spcBef>
              <a:spcAft>
                <a:spcPct val="0"/>
              </a:spcAft>
              <a:defRPr sz="3400" kern="1200">
                <a:solidFill>
                  <a:schemeClr val="accent1"/>
                </a:solidFill>
                <a:latin typeface="+mn-lt"/>
                <a:ea typeface="Tahoma" pitchFamily="34" charset="0"/>
                <a:cs typeface="Times New Roman" pitchFamily="18" charset="0"/>
              </a:defRPr>
            </a:lvl1pPr>
            <a:lvl2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2pPr>
            <a:lvl3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3pPr>
            <a:lvl4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4pPr>
            <a:lvl5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5pPr>
            <a:lvl6pPr marL="457189"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6pPr>
            <a:lvl7pPr marL="914377"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7pPr>
            <a:lvl8pPr marL="1371566"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8pPr>
            <a:lvl9pPr marL="1828754"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9pPr>
          </a:lstStyle>
          <a:p>
            <a:pPr marL="0" marR="0" lvl="0" indent="0" algn="l" defTabSz="914400" rtl="0" eaLnBrk="0" fontAlgn="base" latinLnBrk="0" hangingPunct="0">
              <a:lnSpc>
                <a:spcPts val="3300"/>
              </a:lnSpc>
              <a:spcBef>
                <a:spcPct val="0"/>
              </a:spcBef>
              <a:spcAft>
                <a:spcPct val="0"/>
              </a:spcAft>
              <a:buClrTx/>
              <a:buSzTx/>
              <a:buFontTx/>
              <a:buNone/>
              <a:tabLst/>
              <a:defRPr/>
            </a:pPr>
            <a:endParaRPr kumimoji="0" lang="en-US" sz="45500" b="1" i="0" u="none" strike="noStrike" kern="1200" cap="none" spc="0" normalizeH="0" baseline="0" noProof="0" dirty="0">
              <a:ln>
                <a:noFill/>
              </a:ln>
              <a:solidFill>
                <a:srgbClr val="015F9D"/>
              </a:solidFill>
              <a:effectLst/>
              <a:uLnTx/>
              <a:uFillTx/>
              <a:latin typeface="Franklin Gothic Medium Cond Regular"/>
              <a:ea typeface="Tahoma" pitchFamily="34" charset="0"/>
              <a:cs typeface="Times New Roman" pitchFamily="18" charset="0"/>
            </a:endParaRPr>
          </a:p>
        </p:txBody>
      </p:sp>
    </p:spTree>
    <p:extLst>
      <p:ext uri="{BB962C8B-B14F-4D97-AF65-F5344CB8AC3E}">
        <p14:creationId xmlns:p14="http://schemas.microsoft.com/office/powerpoint/2010/main" val="2611340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37B6F2-7E56-45AA-89CF-E9FF974769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1959"/>
            <a:ext cx="12192000" cy="6214082"/>
          </a:xfrm>
          <a:prstGeom prst="rect">
            <a:avLst/>
          </a:prstGeom>
        </p:spPr>
      </p:pic>
    </p:spTree>
    <p:extLst>
      <p:ext uri="{BB962C8B-B14F-4D97-AF65-F5344CB8AC3E}">
        <p14:creationId xmlns:p14="http://schemas.microsoft.com/office/powerpoint/2010/main" val="255895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1" name="Rectangle 43">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623D3F43-EC62-4571-B97E-12DD69FEB9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1" y="1"/>
            <a:ext cx="2970465" cy="3383279"/>
          </a:xfrm>
          <a:prstGeom prst="rect">
            <a:avLst/>
          </a:prstGeom>
        </p:spPr>
      </p:pic>
      <p:pic>
        <p:nvPicPr>
          <p:cNvPr id="35" name="Picture 34">
            <a:extLst>
              <a:ext uri="{FF2B5EF4-FFF2-40B4-BE49-F238E27FC236}">
                <a16:creationId xmlns:a16="http://schemas.microsoft.com/office/drawing/2014/main" id="{3F1ABB44-1EE8-4AF0-B887-F6D849E5DF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3072956" y="10"/>
            <a:ext cx="2970465" cy="3383268"/>
          </a:xfrm>
          <a:prstGeom prst="rect">
            <a:avLst/>
          </a:prstGeom>
        </p:spPr>
      </p:pic>
      <p:pic>
        <p:nvPicPr>
          <p:cNvPr id="24" name="Picture 23">
            <a:extLst>
              <a:ext uri="{FF2B5EF4-FFF2-40B4-BE49-F238E27FC236}">
                <a16:creationId xmlns:a16="http://schemas.microsoft.com/office/drawing/2014/main" id="{04CAA851-A1AA-4917-A6B3-99A1E03447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6145909" y="10"/>
            <a:ext cx="2971800" cy="3383268"/>
          </a:xfrm>
          <a:prstGeom prst="rect">
            <a:avLst/>
          </a:prstGeom>
        </p:spPr>
      </p:pic>
      <p:pic>
        <p:nvPicPr>
          <p:cNvPr id="8" name="Content Placeholder 7" descr="Logo&#10;&#10;Description automatically generated with low confidence">
            <a:extLst>
              <a:ext uri="{FF2B5EF4-FFF2-40B4-BE49-F238E27FC236}">
                <a16:creationId xmlns:a16="http://schemas.microsoft.com/office/drawing/2014/main" id="{2AD6EE3B-426B-4F11-AA74-AAD909BCF96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3"/>
          <a:stretch/>
        </p:blipFill>
        <p:spPr>
          <a:xfrm>
            <a:off x="9220200" y="10"/>
            <a:ext cx="2971800" cy="3383268"/>
          </a:xfrm>
          <a:prstGeom prst="rect">
            <a:avLst/>
          </a:prstGeom>
        </p:spPr>
      </p:pic>
      <p:pic>
        <p:nvPicPr>
          <p:cNvPr id="13" name="Picture 12">
            <a:extLst>
              <a:ext uri="{FF2B5EF4-FFF2-40B4-BE49-F238E27FC236}">
                <a16:creationId xmlns:a16="http://schemas.microsoft.com/office/drawing/2014/main" id="{E40B2685-AF05-4B65-AEC7-78B76F2AC2E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4"/>
          <a:stretch/>
        </p:blipFill>
        <p:spPr>
          <a:xfrm>
            <a:off x="-1017" y="3474720"/>
            <a:ext cx="2970465" cy="3383280"/>
          </a:xfrm>
          <a:prstGeom prst="rect">
            <a:avLst/>
          </a:prstGeom>
        </p:spPr>
      </p:pic>
      <p:sp>
        <p:nvSpPr>
          <p:cNvPr id="82" name="Rectangle 45">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334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B5C51FD9-C223-4B94-91CA-E67B113F342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059902" y="3474719"/>
            <a:ext cx="2970466" cy="3383280"/>
          </a:xfrm>
          <a:prstGeom prst="rect">
            <a:avLst/>
          </a:prstGeom>
        </p:spPr>
      </p:pic>
      <p:sp>
        <p:nvSpPr>
          <p:cNvPr id="15" name="Content Placeholder 14">
            <a:extLst>
              <a:ext uri="{FF2B5EF4-FFF2-40B4-BE49-F238E27FC236}">
                <a16:creationId xmlns:a16="http://schemas.microsoft.com/office/drawing/2014/main" id="{4D3780F7-07D6-4286-AEB4-B315F7823C91}"/>
              </a:ext>
            </a:extLst>
          </p:cNvPr>
          <p:cNvSpPr>
            <a:spLocks noGrp="1"/>
          </p:cNvSpPr>
          <p:nvPr>
            <p:ph idx="1"/>
          </p:nvPr>
        </p:nvSpPr>
        <p:spPr>
          <a:xfrm>
            <a:off x="6536895" y="4068566"/>
            <a:ext cx="5366610" cy="2451114"/>
          </a:xfrm>
        </p:spPr>
        <p:txBody>
          <a:bodyPr>
            <a:normAutofit/>
          </a:bodyPr>
          <a:lstStyle/>
          <a:p>
            <a:r>
              <a:rPr lang="en-US" sz="1800" dirty="0">
                <a:solidFill>
                  <a:srgbClr val="FFFFFF"/>
                </a:solidFill>
              </a:rPr>
              <a:t>More than 342,433+ people watched the event or have seen it on Facebook or You Tube.</a:t>
            </a:r>
          </a:p>
          <a:p>
            <a:r>
              <a:rPr lang="en-US" sz="1800" i="1" dirty="0">
                <a:solidFill>
                  <a:srgbClr val="FFFFFF"/>
                </a:solidFill>
              </a:rPr>
              <a:t>You can watch it, too!</a:t>
            </a:r>
          </a:p>
          <a:p>
            <a:r>
              <a:rPr lang="en-US" sz="1800" i="1" dirty="0">
                <a:solidFill>
                  <a:srgbClr val="FFFFFF"/>
                </a:solidFill>
              </a:rPr>
              <a:t>         Go to </a:t>
            </a:r>
            <a:r>
              <a:rPr lang="en-US" sz="1800" b="1" i="1" dirty="0">
                <a:solidFill>
                  <a:srgbClr val="FFFFFF"/>
                </a:solidFill>
              </a:rPr>
              <a:t>Scouting.org/</a:t>
            </a:r>
            <a:r>
              <a:rPr lang="en-US" sz="1800" b="1" i="1" dirty="0" err="1">
                <a:solidFill>
                  <a:srgbClr val="FFFFFF"/>
                </a:solidFill>
              </a:rPr>
              <a:t>bethechange</a:t>
            </a:r>
            <a:endParaRPr lang="en-US" sz="1800" b="1" i="1" dirty="0">
              <a:solidFill>
                <a:srgbClr val="FFFFFF"/>
              </a:solidFill>
            </a:endParaRPr>
          </a:p>
        </p:txBody>
      </p:sp>
    </p:spTree>
    <p:extLst>
      <p:ext uri="{BB962C8B-B14F-4D97-AF65-F5344CB8AC3E}">
        <p14:creationId xmlns:p14="http://schemas.microsoft.com/office/powerpoint/2010/main" val="20748916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6E85AC91518E4B912531DAE43CCF55" ma:contentTypeVersion="13" ma:contentTypeDescription="Create a new document." ma:contentTypeScope="" ma:versionID="6d49b9ede939a4e4d3f0915deb37549c">
  <xsd:schema xmlns:xsd="http://www.w3.org/2001/XMLSchema" xmlns:xs="http://www.w3.org/2001/XMLSchema" xmlns:p="http://schemas.microsoft.com/office/2006/metadata/properties" xmlns:ns3="d0693500-6c3f-4656-92f7-1ffa11d7283c" xmlns:ns4="c1fff75e-01e3-4454-89cd-733b0d60564d" targetNamespace="http://schemas.microsoft.com/office/2006/metadata/properties" ma:root="true" ma:fieldsID="4881168c8e99e6224a03ee9b39bfb7bd" ns3:_="" ns4:_="">
    <xsd:import namespace="d0693500-6c3f-4656-92f7-1ffa11d7283c"/>
    <xsd:import namespace="c1fff75e-01e3-4454-89cd-733b0d60564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93500-6c3f-4656-92f7-1ffa11d728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ff75e-01e3-4454-89cd-733b0d60564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E46548-E269-4B23-A645-F0DC26124BF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AB1654F-436F-4BEB-A047-E8195538487C}">
  <ds:schemaRefs>
    <ds:schemaRef ds:uri="http://schemas.microsoft.com/sharepoint/v3/contenttype/forms"/>
  </ds:schemaRefs>
</ds:datastoreItem>
</file>

<file path=customXml/itemProps3.xml><?xml version="1.0" encoding="utf-8"?>
<ds:datastoreItem xmlns:ds="http://schemas.openxmlformats.org/officeDocument/2006/customXml" ds:itemID="{08129775-87EC-4CDC-9DE1-D61D96422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693500-6c3f-4656-92f7-1ffa11d7283c"/>
    <ds:schemaRef ds:uri="c1fff75e-01e3-4454-89cd-733b0d6056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2783</TotalTime>
  <Words>941</Words>
  <Application>Microsoft Office PowerPoint</Application>
  <PresentationFormat>Widescreen</PresentationFormat>
  <Paragraphs>126</Paragraphs>
  <Slides>27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Calibri Light</vt:lpstr>
      <vt:lpstr>Franklin Gothic Medium Cond Regular</vt:lpstr>
      <vt:lpstr>Meiryo</vt:lpstr>
      <vt:lpstr>Rockwell</vt:lpstr>
      <vt:lpstr>1_Office Theme</vt:lpstr>
      <vt:lpstr>2_Office Theme</vt:lpstr>
      <vt:lpstr>PowerPoint Presentation</vt:lpstr>
      <vt:lpstr>The Panel</vt:lpstr>
      <vt:lpstr>PowerPoint Presentation</vt:lpstr>
      <vt:lpstr>PowerPoint Presentation</vt:lpstr>
      <vt:lpstr>PowerPoint Presentation</vt:lpstr>
      <vt:lpstr>Fun FAct 1.1 million Merit Badges  earned in 2020</vt:lpstr>
      <vt:lpstr>PowerPoint Presentation</vt:lpstr>
      <vt:lpstr>PowerPoint Presentation</vt:lpstr>
      <vt:lpstr>PowerPoint Presentation</vt:lpstr>
      <vt:lpstr>PowerPoint Presentation</vt:lpstr>
      <vt:lpstr>PowerPoint Presentation</vt:lpstr>
      <vt:lpstr>Nicole Lopez Harris East Carolina Council </vt:lpstr>
      <vt:lpstr>PowerPoint Presentation</vt:lpstr>
      <vt:lpstr>5 Things  you should  Do now!</vt:lpstr>
      <vt:lpstr>1 - Plan a  Summer Program!</vt:lpstr>
      <vt:lpstr>#1 - Plan a  Summer Program!</vt:lpstr>
      <vt:lpstr>2 - Work with Your Schools….</vt:lpstr>
      <vt:lpstr>Update those Pins   enable Online  Registration</vt:lpstr>
      <vt:lpstr>PowerPoint Presentation</vt:lpstr>
      <vt:lpstr>PowerPoint Presentation</vt:lpstr>
      <vt:lpstr>Be Visible</vt:lpstr>
      <vt:lpstr>PowerPoint Presentation</vt:lpstr>
      <vt:lpstr>5 - Review Your Web Pages</vt:lpstr>
      <vt:lpstr>PowerPoint Presentation</vt:lpstr>
      <vt:lpstr>Questions</vt:lpstr>
      <vt:lpstr>Are you recording this?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Ramsey</dc:creator>
  <cp:lastModifiedBy>Michael Ramsey</cp:lastModifiedBy>
  <cp:revision>5</cp:revision>
  <dcterms:created xsi:type="dcterms:W3CDTF">2020-06-08T20:51:42Z</dcterms:created>
  <dcterms:modified xsi:type="dcterms:W3CDTF">2021-03-04T03:51:21Z</dcterms:modified>
</cp:coreProperties>
</file>