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334" r:id="rId5"/>
    <p:sldId id="295" r:id="rId6"/>
    <p:sldId id="1025" r:id="rId7"/>
    <p:sldId id="1155" r:id="rId8"/>
    <p:sldId id="1024" r:id="rId9"/>
    <p:sldId id="866" r:id="rId10"/>
    <p:sldId id="1028" r:id="rId11"/>
    <p:sldId id="1052" r:id="rId12"/>
    <p:sldId id="1200" r:id="rId13"/>
    <p:sldId id="1202" r:id="rId14"/>
    <p:sldId id="1204" r:id="rId15"/>
    <p:sldId id="1205" r:id="rId16"/>
    <p:sldId id="1206" r:id="rId17"/>
    <p:sldId id="1207" r:id="rId18"/>
    <p:sldId id="1050" r:id="rId19"/>
    <p:sldId id="1048" r:id="rId20"/>
    <p:sldId id="1051" r:id="rId21"/>
    <p:sldId id="1049" r:id="rId22"/>
    <p:sldId id="281" r:id="rId23"/>
    <p:sldId id="1029" r:id="rId24"/>
    <p:sldId id="1030" r:id="rId25"/>
    <p:sldId id="934" r:id="rId26"/>
    <p:sldId id="1208" r:id="rId27"/>
    <p:sldId id="1047" r:id="rId28"/>
    <p:sldId id="1043" r:id="rId29"/>
    <p:sldId id="11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7"/>
    <a:srgbClr val="228AE4"/>
    <a:srgbClr val="F0893C"/>
    <a:srgbClr val="015F9D"/>
    <a:srgbClr val="000000"/>
    <a:srgbClr val="474F6A"/>
    <a:srgbClr val="D2AB82"/>
    <a:srgbClr val="838893"/>
    <a:srgbClr val="00B246"/>
    <a:srgbClr val="0B03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3AED4-E569-492A-9655-2EA1F5790D27}" v="358" dt="2021-04-22T17:16:17.032"/>
    <p1510:client id="{F35EDFD3-B2BE-4408-B73D-E8D465FFE0D5}" v="1889" dt="2021-04-22T21:35:39.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09" autoAdjust="0"/>
  </p:normalViewPr>
  <p:slideViewPr>
    <p:cSldViewPr snapToGrid="0">
      <p:cViewPr varScale="1">
        <p:scale>
          <a:sx n="71" d="100"/>
          <a:sy n="71"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Watson" userId="a0bb7a3a-0c7c-4c27-9cc9-265616fe5ca4" providerId="ADAL" clId="{F35EDFD3-B2BE-4408-B73D-E8D465FFE0D5}"/>
    <pc:docChg chg="undo custSel addSld delSld modSld sldOrd">
      <pc:chgData name="Andrea Watson" userId="a0bb7a3a-0c7c-4c27-9cc9-265616fe5ca4" providerId="ADAL" clId="{F35EDFD3-B2BE-4408-B73D-E8D465FFE0D5}" dt="2021-04-22T21:35:51.973" v="2572" actId="20577"/>
      <pc:docMkLst>
        <pc:docMk/>
      </pc:docMkLst>
      <pc:sldChg chg="modNotesTx">
        <pc:chgData name="Andrea Watson" userId="a0bb7a3a-0c7c-4c27-9cc9-265616fe5ca4" providerId="ADAL" clId="{F35EDFD3-B2BE-4408-B73D-E8D465FFE0D5}" dt="2021-04-22T17:03:25.092" v="1390" actId="20577"/>
        <pc:sldMkLst>
          <pc:docMk/>
          <pc:sldMk cId="1133193642" sldId="295"/>
        </pc:sldMkLst>
      </pc:sldChg>
      <pc:sldChg chg="addSp delSp modSp mod">
        <pc:chgData name="Andrea Watson" userId="a0bb7a3a-0c7c-4c27-9cc9-265616fe5ca4" providerId="ADAL" clId="{F35EDFD3-B2BE-4408-B73D-E8D465FFE0D5}" dt="2021-04-22T21:35:35.305" v="2500" actId="1076"/>
        <pc:sldMkLst>
          <pc:docMk/>
          <pc:sldMk cId="4056009487" sldId="334"/>
        </pc:sldMkLst>
        <pc:spChg chg="mod ord">
          <ac:chgData name="Andrea Watson" userId="a0bb7a3a-0c7c-4c27-9cc9-265616fe5ca4" providerId="ADAL" clId="{F35EDFD3-B2BE-4408-B73D-E8D465FFE0D5}" dt="2021-04-22T21:35:35.305" v="2500" actId="1076"/>
          <ac:spMkLst>
            <pc:docMk/>
            <pc:sldMk cId="4056009487" sldId="334"/>
            <ac:spMk id="2" creationId="{3058BDAD-5E6D-4D0D-9872-09B71D8D616B}"/>
          </ac:spMkLst>
        </pc:spChg>
        <pc:spChg chg="add del mod">
          <ac:chgData name="Andrea Watson" userId="a0bb7a3a-0c7c-4c27-9cc9-265616fe5ca4" providerId="ADAL" clId="{F35EDFD3-B2BE-4408-B73D-E8D465FFE0D5}" dt="2021-04-22T21:35:15.244" v="2496" actId="931"/>
          <ac:spMkLst>
            <pc:docMk/>
            <pc:sldMk cId="4056009487" sldId="334"/>
            <ac:spMk id="4" creationId="{80133071-FA01-42FD-8EB7-7256AEAB40C1}"/>
          </ac:spMkLst>
        </pc:spChg>
        <pc:spChg chg="add">
          <ac:chgData name="Andrea Watson" userId="a0bb7a3a-0c7c-4c27-9cc9-265616fe5ca4" providerId="ADAL" clId="{F35EDFD3-B2BE-4408-B73D-E8D465FFE0D5}" dt="2021-04-22T21:35:30.305" v="2499" actId="26606"/>
          <ac:spMkLst>
            <pc:docMk/>
            <pc:sldMk cId="4056009487" sldId="334"/>
            <ac:spMk id="11" creationId="{4D4677D2-D5AC-4CF9-9EED-2B89D0A1C212}"/>
          </ac:spMkLst>
        </pc:spChg>
        <pc:spChg chg="add">
          <ac:chgData name="Andrea Watson" userId="a0bb7a3a-0c7c-4c27-9cc9-265616fe5ca4" providerId="ADAL" clId="{F35EDFD3-B2BE-4408-B73D-E8D465FFE0D5}" dt="2021-04-22T21:35:30.305" v="2499" actId="26606"/>
          <ac:spMkLst>
            <pc:docMk/>
            <pc:sldMk cId="4056009487" sldId="334"/>
            <ac:spMk id="13" creationId="{C6D54F7E-825A-4BBA-815F-35CCA8B97786}"/>
          </ac:spMkLst>
        </pc:spChg>
        <pc:picChg chg="add mod">
          <ac:chgData name="Andrea Watson" userId="a0bb7a3a-0c7c-4c27-9cc9-265616fe5ca4" providerId="ADAL" clId="{F35EDFD3-B2BE-4408-B73D-E8D465FFE0D5}" dt="2021-04-22T21:35:30.305" v="2499" actId="26606"/>
          <ac:picMkLst>
            <pc:docMk/>
            <pc:sldMk cId="4056009487" sldId="334"/>
            <ac:picMk id="6" creationId="{0B82713E-559B-4F93-B6EF-1FDA5E67D589}"/>
          </ac:picMkLst>
        </pc:picChg>
        <pc:picChg chg="del">
          <ac:chgData name="Andrea Watson" userId="a0bb7a3a-0c7c-4c27-9cc9-265616fe5ca4" providerId="ADAL" clId="{F35EDFD3-B2BE-4408-B73D-E8D465FFE0D5}" dt="2021-04-22T21:34:35.329" v="2495" actId="478"/>
          <ac:picMkLst>
            <pc:docMk/>
            <pc:sldMk cId="4056009487" sldId="334"/>
            <ac:picMk id="7" creationId="{0FF267ED-18F8-48DF-A047-D2D0D65BCBF1}"/>
          </ac:picMkLst>
        </pc:picChg>
      </pc:sldChg>
      <pc:sldChg chg="modSp mod modNotesTx">
        <pc:chgData name="Andrea Watson" userId="a0bb7a3a-0c7c-4c27-9cc9-265616fe5ca4" providerId="ADAL" clId="{F35EDFD3-B2BE-4408-B73D-E8D465FFE0D5}" dt="2021-04-22T17:04:34.264" v="1471" actId="20577"/>
        <pc:sldMkLst>
          <pc:docMk/>
          <pc:sldMk cId="590880285" sldId="866"/>
        </pc:sldMkLst>
        <pc:spChg chg="mod">
          <ac:chgData name="Andrea Watson" userId="a0bb7a3a-0c7c-4c27-9cc9-265616fe5ca4" providerId="ADAL" clId="{F35EDFD3-B2BE-4408-B73D-E8D465FFE0D5}" dt="2021-04-22T14:27:12.199" v="73" actId="20577"/>
          <ac:spMkLst>
            <pc:docMk/>
            <pc:sldMk cId="590880285" sldId="866"/>
            <ac:spMk id="2" creationId="{4522732C-9F5E-4B40-A05D-953D3AA11962}"/>
          </ac:spMkLst>
        </pc:spChg>
      </pc:sldChg>
      <pc:sldChg chg="addSp delSp modSp mod modNotesTx">
        <pc:chgData name="Andrea Watson" userId="a0bb7a3a-0c7c-4c27-9cc9-265616fe5ca4" providerId="ADAL" clId="{F35EDFD3-B2BE-4408-B73D-E8D465FFE0D5}" dt="2021-04-22T14:30:02.867" v="79" actId="478"/>
        <pc:sldMkLst>
          <pc:docMk/>
          <pc:sldMk cId="1018777686" sldId="1024"/>
        </pc:sldMkLst>
        <pc:spChg chg="mod">
          <ac:chgData name="Andrea Watson" userId="a0bb7a3a-0c7c-4c27-9cc9-265616fe5ca4" providerId="ADAL" clId="{F35EDFD3-B2BE-4408-B73D-E8D465FFE0D5}" dt="2021-04-22T14:29:47.606" v="76" actId="1076"/>
          <ac:spMkLst>
            <pc:docMk/>
            <pc:sldMk cId="1018777686" sldId="1024"/>
            <ac:spMk id="6" creationId="{42C3B6BD-D663-4A4C-82C2-6B504C06207F}"/>
          </ac:spMkLst>
        </pc:spChg>
        <pc:spChg chg="add del mod">
          <ac:chgData name="Andrea Watson" userId="a0bb7a3a-0c7c-4c27-9cc9-265616fe5ca4" providerId="ADAL" clId="{F35EDFD3-B2BE-4408-B73D-E8D465FFE0D5}" dt="2021-04-22T14:30:02.867" v="79" actId="478"/>
          <ac:spMkLst>
            <pc:docMk/>
            <pc:sldMk cId="1018777686" sldId="1024"/>
            <ac:spMk id="7" creationId="{83E8EBA3-FF46-4DD5-817A-F042F156F5B8}"/>
          </ac:spMkLst>
        </pc:spChg>
        <pc:picChg chg="add mod modCrop">
          <ac:chgData name="Andrea Watson" userId="a0bb7a3a-0c7c-4c27-9cc9-265616fe5ca4" providerId="ADAL" clId="{F35EDFD3-B2BE-4408-B73D-E8D465FFE0D5}" dt="2021-04-22T14:26:40.903" v="72" actId="732"/>
          <ac:picMkLst>
            <pc:docMk/>
            <pc:sldMk cId="1018777686" sldId="1024"/>
            <ac:picMk id="3" creationId="{EE1E1B32-C9A9-43B7-8B3C-E77889FE06EC}"/>
          </ac:picMkLst>
        </pc:picChg>
        <pc:picChg chg="mod">
          <ac:chgData name="Andrea Watson" userId="a0bb7a3a-0c7c-4c27-9cc9-265616fe5ca4" providerId="ADAL" clId="{F35EDFD3-B2BE-4408-B73D-E8D465FFE0D5}" dt="2021-04-22T14:22:35.210" v="25" actId="1076"/>
          <ac:picMkLst>
            <pc:docMk/>
            <pc:sldMk cId="1018777686" sldId="1024"/>
            <ac:picMk id="4" creationId="{EB3EF750-88F2-4B0F-BEF0-245A134857FC}"/>
          </ac:picMkLst>
        </pc:picChg>
        <pc:picChg chg="add mod">
          <ac:chgData name="Andrea Watson" userId="a0bb7a3a-0c7c-4c27-9cc9-265616fe5ca4" providerId="ADAL" clId="{F35EDFD3-B2BE-4408-B73D-E8D465FFE0D5}" dt="2021-04-22T14:22:39.638" v="26" actId="1076"/>
          <ac:picMkLst>
            <pc:docMk/>
            <pc:sldMk cId="1018777686" sldId="1024"/>
            <ac:picMk id="1026" creationId="{F22ABF82-6756-4427-93A2-2A4A93F01E13}"/>
          </ac:picMkLst>
        </pc:picChg>
      </pc:sldChg>
      <pc:sldChg chg="modNotesTx">
        <pc:chgData name="Andrea Watson" userId="a0bb7a3a-0c7c-4c27-9cc9-265616fe5ca4" providerId="ADAL" clId="{F35EDFD3-B2BE-4408-B73D-E8D465FFE0D5}" dt="2021-04-22T21:35:51.973" v="2572" actId="20577"/>
        <pc:sldMkLst>
          <pc:docMk/>
          <pc:sldMk cId="4233099151" sldId="1025"/>
        </pc:sldMkLst>
      </pc:sldChg>
      <pc:sldChg chg="modSp mod modNotesTx">
        <pc:chgData name="Andrea Watson" userId="a0bb7a3a-0c7c-4c27-9cc9-265616fe5ca4" providerId="ADAL" clId="{F35EDFD3-B2BE-4408-B73D-E8D465FFE0D5}" dt="2021-04-22T16:41:23.411" v="1331" actId="20577"/>
        <pc:sldMkLst>
          <pc:docMk/>
          <pc:sldMk cId="3320694518" sldId="1028"/>
        </pc:sldMkLst>
        <pc:spChg chg="mod">
          <ac:chgData name="Andrea Watson" userId="a0bb7a3a-0c7c-4c27-9cc9-265616fe5ca4" providerId="ADAL" clId="{F35EDFD3-B2BE-4408-B73D-E8D465FFE0D5}" dt="2021-04-22T16:41:23.411" v="1331" actId="20577"/>
          <ac:spMkLst>
            <pc:docMk/>
            <pc:sldMk cId="3320694518" sldId="1028"/>
            <ac:spMk id="4" creationId="{DCFF562E-DEF8-4796-8A4E-6BFC78EB6632}"/>
          </ac:spMkLst>
        </pc:spChg>
      </pc:sldChg>
      <pc:sldChg chg="addSp modSp mod">
        <pc:chgData name="Andrea Watson" userId="a0bb7a3a-0c7c-4c27-9cc9-265616fe5ca4" providerId="ADAL" clId="{F35EDFD3-B2BE-4408-B73D-E8D465FFE0D5}" dt="2021-04-22T17:18:10.493" v="2304" actId="5793"/>
        <pc:sldMkLst>
          <pc:docMk/>
          <pc:sldMk cId="138211414" sldId="1047"/>
        </pc:sldMkLst>
        <pc:spChg chg="add mod">
          <ac:chgData name="Andrea Watson" userId="a0bb7a3a-0c7c-4c27-9cc9-265616fe5ca4" providerId="ADAL" clId="{F35EDFD3-B2BE-4408-B73D-E8D465FFE0D5}" dt="2021-04-22T17:18:10.493" v="2304" actId="5793"/>
          <ac:spMkLst>
            <pc:docMk/>
            <pc:sldMk cId="138211414" sldId="1047"/>
            <ac:spMk id="3" creationId="{F363F77D-DFFD-4227-9889-A38B6AC07F4F}"/>
          </ac:spMkLst>
        </pc:spChg>
      </pc:sldChg>
      <pc:sldChg chg="delSp modSp mod modNotesTx">
        <pc:chgData name="Andrea Watson" userId="a0bb7a3a-0c7c-4c27-9cc9-265616fe5ca4" providerId="ADAL" clId="{F35EDFD3-B2BE-4408-B73D-E8D465FFE0D5}" dt="2021-04-22T16:41:44.069" v="1341"/>
        <pc:sldMkLst>
          <pc:docMk/>
          <pc:sldMk cId="3941302549" sldId="1052"/>
        </pc:sldMkLst>
        <pc:spChg chg="mod">
          <ac:chgData name="Andrea Watson" userId="a0bb7a3a-0c7c-4c27-9cc9-265616fe5ca4" providerId="ADAL" clId="{F35EDFD3-B2BE-4408-B73D-E8D465FFE0D5}" dt="2021-04-22T16:41:34.010" v="1336" actId="1076"/>
          <ac:spMkLst>
            <pc:docMk/>
            <pc:sldMk cId="3941302549" sldId="1052"/>
            <ac:spMk id="2" creationId="{8C71C35B-DFCE-4755-A7A5-B952E331885F}"/>
          </ac:spMkLst>
        </pc:spChg>
        <pc:spChg chg="del">
          <ac:chgData name="Andrea Watson" userId="a0bb7a3a-0c7c-4c27-9cc9-265616fe5ca4" providerId="ADAL" clId="{F35EDFD3-B2BE-4408-B73D-E8D465FFE0D5}" dt="2021-04-22T14:30:59.979" v="141" actId="478"/>
          <ac:spMkLst>
            <pc:docMk/>
            <pc:sldMk cId="3941302549" sldId="1052"/>
            <ac:spMk id="3" creationId="{F1365059-B575-41FC-AD76-DEEBFABB091C}"/>
          </ac:spMkLst>
        </pc:spChg>
      </pc:sldChg>
      <pc:sldChg chg="modNotesTx">
        <pc:chgData name="Andrea Watson" userId="a0bb7a3a-0c7c-4c27-9cc9-265616fe5ca4" providerId="ADAL" clId="{F35EDFD3-B2BE-4408-B73D-E8D465FFE0D5}" dt="2021-04-22T17:03:49.009" v="1396" actId="20577"/>
        <pc:sldMkLst>
          <pc:docMk/>
          <pc:sldMk cId="2264150492" sldId="1155"/>
        </pc:sldMkLst>
      </pc:sldChg>
      <pc:sldChg chg="modSp add mod modNotesTx">
        <pc:chgData name="Andrea Watson" userId="a0bb7a3a-0c7c-4c27-9cc9-265616fe5ca4" providerId="ADAL" clId="{F35EDFD3-B2BE-4408-B73D-E8D465FFE0D5}" dt="2021-04-22T16:41:48.893" v="1343" actId="20577"/>
        <pc:sldMkLst>
          <pc:docMk/>
          <pc:sldMk cId="2298875142" sldId="1200"/>
        </pc:sldMkLst>
        <pc:spChg chg="mod">
          <ac:chgData name="Andrea Watson" userId="a0bb7a3a-0c7c-4c27-9cc9-265616fe5ca4" providerId="ADAL" clId="{F35EDFD3-B2BE-4408-B73D-E8D465FFE0D5}" dt="2021-04-22T16:41:48.893" v="1343" actId="20577"/>
          <ac:spMkLst>
            <pc:docMk/>
            <pc:sldMk cId="2298875142" sldId="1200"/>
            <ac:spMk id="2" creationId="{8C71C35B-DFCE-4755-A7A5-B952E331885F}"/>
          </ac:spMkLst>
        </pc:spChg>
      </pc:sldChg>
      <pc:sldChg chg="new del">
        <pc:chgData name="Andrea Watson" userId="a0bb7a3a-0c7c-4c27-9cc9-265616fe5ca4" providerId="ADAL" clId="{F35EDFD3-B2BE-4408-B73D-E8D465FFE0D5}" dt="2021-04-22T14:31:50.965" v="152" actId="47"/>
        <pc:sldMkLst>
          <pc:docMk/>
          <pc:sldMk cId="2598986551" sldId="1200"/>
        </pc:sldMkLst>
      </pc:sldChg>
      <pc:sldChg chg="modSp add del mod modNotesTx">
        <pc:chgData name="Andrea Watson" userId="a0bb7a3a-0c7c-4c27-9cc9-265616fe5ca4" providerId="ADAL" clId="{F35EDFD3-B2BE-4408-B73D-E8D465FFE0D5}" dt="2021-04-22T16:41:46.176" v="1342" actId="47"/>
        <pc:sldMkLst>
          <pc:docMk/>
          <pc:sldMk cId="572600257" sldId="1201"/>
        </pc:sldMkLst>
        <pc:spChg chg="mod">
          <ac:chgData name="Andrea Watson" userId="a0bb7a3a-0c7c-4c27-9cc9-265616fe5ca4" providerId="ADAL" clId="{F35EDFD3-B2BE-4408-B73D-E8D465FFE0D5}" dt="2021-04-22T16:41:28.693" v="1332" actId="21"/>
          <ac:spMkLst>
            <pc:docMk/>
            <pc:sldMk cId="572600257" sldId="1201"/>
            <ac:spMk id="2" creationId="{8C71C35B-DFCE-4755-A7A5-B952E331885F}"/>
          </ac:spMkLst>
        </pc:spChg>
      </pc:sldChg>
      <pc:sldChg chg="modSp add mod modNotesTx">
        <pc:chgData name="Andrea Watson" userId="a0bb7a3a-0c7c-4c27-9cc9-265616fe5ca4" providerId="ADAL" clId="{F35EDFD3-B2BE-4408-B73D-E8D465FFE0D5}" dt="2021-04-22T16:41:52.629" v="1344" actId="20577"/>
        <pc:sldMkLst>
          <pc:docMk/>
          <pc:sldMk cId="937022320" sldId="1202"/>
        </pc:sldMkLst>
        <pc:spChg chg="mod">
          <ac:chgData name="Andrea Watson" userId="a0bb7a3a-0c7c-4c27-9cc9-265616fe5ca4" providerId="ADAL" clId="{F35EDFD3-B2BE-4408-B73D-E8D465FFE0D5}" dt="2021-04-22T16:41:52.629" v="1344" actId="20577"/>
          <ac:spMkLst>
            <pc:docMk/>
            <pc:sldMk cId="937022320" sldId="1202"/>
            <ac:spMk id="2" creationId="{8C71C35B-DFCE-4755-A7A5-B952E331885F}"/>
          </ac:spMkLst>
        </pc:spChg>
      </pc:sldChg>
      <pc:sldChg chg="modSp add del mod">
        <pc:chgData name="Andrea Watson" userId="a0bb7a3a-0c7c-4c27-9cc9-265616fe5ca4" providerId="ADAL" clId="{F35EDFD3-B2BE-4408-B73D-E8D465FFE0D5}" dt="2021-04-22T16:37:45.383" v="1329" actId="47"/>
        <pc:sldMkLst>
          <pc:docMk/>
          <pc:sldMk cId="3899831755" sldId="1203"/>
        </pc:sldMkLst>
        <pc:spChg chg="mod">
          <ac:chgData name="Andrea Watson" userId="a0bb7a3a-0c7c-4c27-9cc9-265616fe5ca4" providerId="ADAL" clId="{F35EDFD3-B2BE-4408-B73D-E8D465FFE0D5}" dt="2021-04-22T14:57:20.768" v="937" actId="21"/>
          <ac:spMkLst>
            <pc:docMk/>
            <pc:sldMk cId="3899831755" sldId="1203"/>
            <ac:spMk id="2" creationId="{8C71C35B-DFCE-4755-A7A5-B952E331885F}"/>
          </ac:spMkLst>
        </pc:spChg>
      </pc:sldChg>
      <pc:sldChg chg="add del">
        <pc:chgData name="Andrea Watson" userId="a0bb7a3a-0c7c-4c27-9cc9-265616fe5ca4" providerId="ADAL" clId="{F35EDFD3-B2BE-4408-B73D-E8D465FFE0D5}" dt="2021-04-22T14:46:51.015" v="565" actId="47"/>
        <pc:sldMkLst>
          <pc:docMk/>
          <pc:sldMk cId="1106989414" sldId="1204"/>
        </pc:sldMkLst>
      </pc:sldChg>
      <pc:sldChg chg="addSp delSp modSp add mod ord setBg modNotesTx">
        <pc:chgData name="Andrea Watson" userId="a0bb7a3a-0c7c-4c27-9cc9-265616fe5ca4" providerId="ADAL" clId="{F35EDFD3-B2BE-4408-B73D-E8D465FFE0D5}" dt="2021-04-22T17:08:23.934" v="1496" actId="20577"/>
        <pc:sldMkLst>
          <pc:docMk/>
          <pc:sldMk cId="1635181639" sldId="1204"/>
        </pc:sldMkLst>
        <pc:spChg chg="mod ord">
          <ac:chgData name="Andrea Watson" userId="a0bb7a3a-0c7c-4c27-9cc9-265616fe5ca4" providerId="ADAL" clId="{F35EDFD3-B2BE-4408-B73D-E8D465FFE0D5}" dt="2021-04-22T14:48:12.411" v="607" actId="2711"/>
          <ac:spMkLst>
            <pc:docMk/>
            <pc:sldMk cId="1635181639" sldId="1204"/>
            <ac:spMk id="4" creationId="{DCFF562E-DEF8-4796-8A4E-6BFC78EB6632}"/>
          </ac:spMkLst>
        </pc:spChg>
        <pc:spChg chg="add">
          <ac:chgData name="Andrea Watson" userId="a0bb7a3a-0c7c-4c27-9cc9-265616fe5ca4" providerId="ADAL" clId="{F35EDFD3-B2BE-4408-B73D-E8D465FFE0D5}" dt="2021-04-22T14:47:50.903" v="605" actId="26606"/>
          <ac:spMkLst>
            <pc:docMk/>
            <pc:sldMk cId="1635181639" sldId="1204"/>
            <ac:spMk id="9" creationId="{C1DD1A8A-57D5-4A81-AD04-532B043C5611}"/>
          </ac:spMkLst>
        </pc:spChg>
        <pc:spChg chg="add">
          <ac:chgData name="Andrea Watson" userId="a0bb7a3a-0c7c-4c27-9cc9-265616fe5ca4" providerId="ADAL" clId="{F35EDFD3-B2BE-4408-B73D-E8D465FFE0D5}" dt="2021-04-22T14:47:50.903" v="605" actId="26606"/>
          <ac:spMkLst>
            <pc:docMk/>
            <pc:sldMk cId="1635181639" sldId="1204"/>
            <ac:spMk id="11" creationId="{007891EC-4501-44ED-A8C8-B11B6DB767AB}"/>
          </ac:spMkLst>
        </pc:spChg>
        <pc:picChg chg="add mod">
          <ac:chgData name="Andrea Watson" userId="a0bb7a3a-0c7c-4c27-9cc9-265616fe5ca4" providerId="ADAL" clId="{F35EDFD3-B2BE-4408-B73D-E8D465FFE0D5}" dt="2021-04-22T14:47:50.903" v="605" actId="26606"/>
          <ac:picMkLst>
            <pc:docMk/>
            <pc:sldMk cId="1635181639" sldId="1204"/>
            <ac:picMk id="3" creationId="{A4E05C55-4EB5-4999-9C03-8E1582B6FBD8}"/>
          </ac:picMkLst>
        </pc:picChg>
        <pc:picChg chg="del">
          <ac:chgData name="Andrea Watson" userId="a0bb7a3a-0c7c-4c27-9cc9-265616fe5ca4" providerId="ADAL" clId="{F35EDFD3-B2BE-4408-B73D-E8D465FFE0D5}" dt="2021-04-22T14:47:09.436" v="601" actId="478"/>
          <ac:picMkLst>
            <pc:docMk/>
            <pc:sldMk cId="1635181639" sldId="1204"/>
            <ac:picMk id="6" creationId="{BCDFC828-D4B0-4114-B604-FAD65D1FE14A}"/>
          </ac:picMkLst>
        </pc:picChg>
      </pc:sldChg>
      <pc:sldChg chg="addSp modSp new mod modNotesTx">
        <pc:chgData name="Andrea Watson" userId="a0bb7a3a-0c7c-4c27-9cc9-265616fe5ca4" providerId="ADAL" clId="{F35EDFD3-B2BE-4408-B73D-E8D465FFE0D5}" dt="2021-04-22T18:52:37.103" v="2494" actId="1076"/>
        <pc:sldMkLst>
          <pc:docMk/>
          <pc:sldMk cId="3602583539" sldId="1205"/>
        </pc:sldMkLst>
        <pc:spChg chg="mod">
          <ac:chgData name="Andrea Watson" userId="a0bb7a3a-0c7c-4c27-9cc9-265616fe5ca4" providerId="ADAL" clId="{F35EDFD3-B2BE-4408-B73D-E8D465FFE0D5}" dt="2021-04-22T18:49:58.245" v="2491" actId="14100"/>
          <ac:spMkLst>
            <pc:docMk/>
            <pc:sldMk cId="3602583539" sldId="1205"/>
            <ac:spMk id="2" creationId="{920E6EB9-4670-48AA-8F3E-195A3C19FA73}"/>
          </ac:spMkLst>
        </pc:spChg>
        <pc:spChg chg="mod">
          <ac:chgData name="Andrea Watson" userId="a0bb7a3a-0c7c-4c27-9cc9-265616fe5ca4" providerId="ADAL" clId="{F35EDFD3-B2BE-4408-B73D-E8D465FFE0D5}" dt="2021-04-22T18:49:58.245" v="2491" actId="14100"/>
          <ac:spMkLst>
            <pc:docMk/>
            <pc:sldMk cId="3602583539" sldId="1205"/>
            <ac:spMk id="3" creationId="{B4528BAA-7EC0-4AB3-8C17-7CEA57B7E80C}"/>
          </ac:spMkLst>
        </pc:spChg>
        <pc:picChg chg="add mod">
          <ac:chgData name="Andrea Watson" userId="a0bb7a3a-0c7c-4c27-9cc9-265616fe5ca4" providerId="ADAL" clId="{F35EDFD3-B2BE-4408-B73D-E8D465FFE0D5}" dt="2021-04-22T18:49:49.212" v="2489" actId="1076"/>
          <ac:picMkLst>
            <pc:docMk/>
            <pc:sldMk cId="3602583539" sldId="1205"/>
            <ac:picMk id="5" creationId="{8CA0CA7B-2337-4136-94E4-EB2E866A946B}"/>
          </ac:picMkLst>
        </pc:picChg>
        <pc:picChg chg="add mod">
          <ac:chgData name="Andrea Watson" userId="a0bb7a3a-0c7c-4c27-9cc9-265616fe5ca4" providerId="ADAL" clId="{F35EDFD3-B2BE-4408-B73D-E8D465FFE0D5}" dt="2021-04-22T18:52:37.103" v="2494" actId="1076"/>
          <ac:picMkLst>
            <pc:docMk/>
            <pc:sldMk cId="3602583539" sldId="1205"/>
            <ac:picMk id="2050" creationId="{39CCD0DA-8ABB-4B38-9801-37C52595CFB6}"/>
          </ac:picMkLst>
        </pc:picChg>
      </pc:sldChg>
      <pc:sldChg chg="addSp delSp modSp add mod ord addAnim">
        <pc:chgData name="Andrea Watson" userId="a0bb7a3a-0c7c-4c27-9cc9-265616fe5ca4" providerId="ADAL" clId="{F35EDFD3-B2BE-4408-B73D-E8D465FFE0D5}" dt="2021-04-22T16:42:20.772" v="1350" actId="5793"/>
        <pc:sldMkLst>
          <pc:docMk/>
          <pc:sldMk cId="2589930551" sldId="1206"/>
        </pc:sldMkLst>
        <pc:spChg chg="mod ord">
          <ac:chgData name="Andrea Watson" userId="a0bb7a3a-0c7c-4c27-9cc9-265616fe5ca4" providerId="ADAL" clId="{F35EDFD3-B2BE-4408-B73D-E8D465FFE0D5}" dt="2021-04-22T16:42:20.772" v="1350" actId="5793"/>
          <ac:spMkLst>
            <pc:docMk/>
            <pc:sldMk cId="2589930551" sldId="1206"/>
            <ac:spMk id="4" creationId="{DCFF562E-DEF8-4796-8A4E-6BFC78EB6632}"/>
          </ac:spMkLst>
        </pc:spChg>
        <pc:spChg chg="del">
          <ac:chgData name="Andrea Watson" userId="a0bb7a3a-0c7c-4c27-9cc9-265616fe5ca4" providerId="ADAL" clId="{F35EDFD3-B2BE-4408-B73D-E8D465FFE0D5}" dt="2021-04-22T14:56:27.588" v="930" actId="26606"/>
          <ac:spMkLst>
            <pc:docMk/>
            <pc:sldMk cId="2589930551" sldId="1206"/>
            <ac:spMk id="9" creationId="{C1DD1A8A-57D5-4A81-AD04-532B043C5611}"/>
          </ac:spMkLst>
        </pc:spChg>
        <pc:spChg chg="del">
          <ac:chgData name="Andrea Watson" userId="a0bb7a3a-0c7c-4c27-9cc9-265616fe5ca4" providerId="ADAL" clId="{F35EDFD3-B2BE-4408-B73D-E8D465FFE0D5}" dt="2021-04-22T14:56:27.588" v="930" actId="26606"/>
          <ac:spMkLst>
            <pc:docMk/>
            <pc:sldMk cId="2589930551" sldId="1206"/>
            <ac:spMk id="11" creationId="{007891EC-4501-44ED-A8C8-B11B6DB767AB}"/>
          </ac:spMkLst>
        </pc:spChg>
        <pc:spChg chg="add">
          <ac:chgData name="Andrea Watson" userId="a0bb7a3a-0c7c-4c27-9cc9-265616fe5ca4" providerId="ADAL" clId="{F35EDFD3-B2BE-4408-B73D-E8D465FFE0D5}" dt="2021-04-22T14:56:27.588" v="930" actId="26606"/>
          <ac:spMkLst>
            <pc:docMk/>
            <pc:sldMk cId="2589930551" sldId="1206"/>
            <ac:spMk id="16" creationId="{C1DD1A8A-57D5-4A81-AD04-532B043C5611}"/>
          </ac:spMkLst>
        </pc:spChg>
        <pc:spChg chg="add">
          <ac:chgData name="Andrea Watson" userId="a0bb7a3a-0c7c-4c27-9cc9-265616fe5ca4" providerId="ADAL" clId="{F35EDFD3-B2BE-4408-B73D-E8D465FFE0D5}" dt="2021-04-22T14:56:27.588" v="930" actId="26606"/>
          <ac:spMkLst>
            <pc:docMk/>
            <pc:sldMk cId="2589930551" sldId="1206"/>
            <ac:spMk id="18" creationId="{007891EC-4501-44ED-A8C8-B11B6DB767AB}"/>
          </ac:spMkLst>
        </pc:spChg>
        <pc:picChg chg="del">
          <ac:chgData name="Andrea Watson" userId="a0bb7a3a-0c7c-4c27-9cc9-265616fe5ca4" providerId="ADAL" clId="{F35EDFD3-B2BE-4408-B73D-E8D465FFE0D5}" dt="2021-04-22T14:55:47.058" v="926" actId="478"/>
          <ac:picMkLst>
            <pc:docMk/>
            <pc:sldMk cId="2589930551" sldId="1206"/>
            <ac:picMk id="3" creationId="{A4E05C55-4EB5-4999-9C03-8E1582B6FBD8}"/>
          </ac:picMkLst>
        </pc:picChg>
        <pc:picChg chg="add mod">
          <ac:chgData name="Andrea Watson" userId="a0bb7a3a-0c7c-4c27-9cc9-265616fe5ca4" providerId="ADAL" clId="{F35EDFD3-B2BE-4408-B73D-E8D465FFE0D5}" dt="2021-04-22T14:56:27.588" v="930" actId="26606"/>
          <ac:picMkLst>
            <pc:docMk/>
            <pc:sldMk cId="2589930551" sldId="1206"/>
            <ac:picMk id="5" creationId="{1795B362-1B42-4FE9-952B-0EADD3EA0E50}"/>
          </ac:picMkLst>
        </pc:picChg>
      </pc:sldChg>
      <pc:sldChg chg="addSp modSp new mod">
        <pc:chgData name="Andrea Watson" userId="a0bb7a3a-0c7c-4c27-9cc9-265616fe5ca4" providerId="ADAL" clId="{F35EDFD3-B2BE-4408-B73D-E8D465FFE0D5}" dt="2021-04-22T18:48:53.556" v="2481" actId="6549"/>
        <pc:sldMkLst>
          <pc:docMk/>
          <pc:sldMk cId="2809182672" sldId="1207"/>
        </pc:sldMkLst>
        <pc:spChg chg="mod">
          <ac:chgData name="Andrea Watson" userId="a0bb7a3a-0c7c-4c27-9cc9-265616fe5ca4" providerId="ADAL" clId="{F35EDFD3-B2BE-4408-B73D-E8D465FFE0D5}" dt="2021-04-22T18:48:45.709" v="2479" actId="2711"/>
          <ac:spMkLst>
            <pc:docMk/>
            <pc:sldMk cId="2809182672" sldId="1207"/>
            <ac:spMk id="2" creationId="{D63D6540-B55F-4A19-B11A-917665BC37BF}"/>
          </ac:spMkLst>
        </pc:spChg>
        <pc:spChg chg="mod">
          <ac:chgData name="Andrea Watson" userId="a0bb7a3a-0c7c-4c27-9cc9-265616fe5ca4" providerId="ADAL" clId="{F35EDFD3-B2BE-4408-B73D-E8D465FFE0D5}" dt="2021-04-22T18:48:53.556" v="2481" actId="6549"/>
          <ac:spMkLst>
            <pc:docMk/>
            <pc:sldMk cId="2809182672" sldId="1207"/>
            <ac:spMk id="3" creationId="{91B4240A-0B58-43E7-84DE-5AABF3ACC408}"/>
          </ac:spMkLst>
        </pc:spChg>
        <pc:picChg chg="add mod">
          <ac:chgData name="Andrea Watson" userId="a0bb7a3a-0c7c-4c27-9cc9-265616fe5ca4" providerId="ADAL" clId="{F35EDFD3-B2BE-4408-B73D-E8D465FFE0D5}" dt="2021-04-22T18:48:38.078" v="2477" actId="1076"/>
          <ac:picMkLst>
            <pc:docMk/>
            <pc:sldMk cId="2809182672" sldId="1207"/>
            <ac:picMk id="5" creationId="{61A9ACD9-4F38-4346-850F-B524ED7EE762}"/>
          </ac:picMkLst>
        </pc:picChg>
      </pc:sldChg>
      <pc:sldChg chg="addSp modSp new mod setBg modAnim modNotesTx">
        <pc:chgData name="Andrea Watson" userId="a0bb7a3a-0c7c-4c27-9cc9-265616fe5ca4" providerId="ADAL" clId="{F35EDFD3-B2BE-4408-B73D-E8D465FFE0D5}" dt="2021-04-22T17:29:35.430" v="2470" actId="20577"/>
        <pc:sldMkLst>
          <pc:docMk/>
          <pc:sldMk cId="2752725692" sldId="1208"/>
        </pc:sldMkLst>
        <pc:spChg chg="add mod">
          <ac:chgData name="Andrea Watson" userId="a0bb7a3a-0c7c-4c27-9cc9-265616fe5ca4" providerId="ADAL" clId="{F35EDFD3-B2BE-4408-B73D-E8D465FFE0D5}" dt="2021-04-22T17:25:18.226" v="2367" actId="313"/>
          <ac:spMkLst>
            <pc:docMk/>
            <pc:sldMk cId="2752725692" sldId="1208"/>
            <ac:spMk id="5" creationId="{533F895F-7E5E-4420-A85C-DDBC4177B7FD}"/>
          </ac:spMkLst>
        </pc:spChg>
        <pc:spChg chg="add">
          <ac:chgData name="Andrea Watson" userId="a0bb7a3a-0c7c-4c27-9cc9-265616fe5ca4" providerId="ADAL" clId="{F35EDFD3-B2BE-4408-B73D-E8D465FFE0D5}" dt="2021-04-22T17:23:53.625" v="2307" actId="26606"/>
          <ac:spMkLst>
            <pc:docMk/>
            <pc:sldMk cId="2752725692" sldId="1208"/>
            <ac:spMk id="8" creationId="{42A4FC2C-047E-45A5-965D-8E1E3BF09BC6}"/>
          </ac:spMkLst>
        </pc:spChg>
        <pc:picChg chg="add mod">
          <ac:chgData name="Andrea Watson" userId="a0bb7a3a-0c7c-4c27-9cc9-265616fe5ca4" providerId="ADAL" clId="{F35EDFD3-B2BE-4408-B73D-E8D465FFE0D5}" dt="2021-04-22T17:23:53.625" v="2307" actId="26606"/>
          <ac:picMkLst>
            <pc:docMk/>
            <pc:sldMk cId="2752725692" sldId="1208"/>
            <ac:picMk id="3" creationId="{79B5B9A1-EF68-4B52-9FBE-493E0B18D907}"/>
          </ac:picMkLst>
        </pc:picChg>
      </pc:sldChg>
    </pc:docChg>
  </pc:docChgLst>
  <pc:docChgLst>
    <pc:chgData name="Thomas Pendleton" userId="501ec95b-e267-4a39-852b-94938861e953" providerId="ADAL" clId="{3403AED4-E569-492A-9655-2EA1F5790D27}"/>
    <pc:docChg chg="custSel modSld">
      <pc:chgData name="Thomas Pendleton" userId="501ec95b-e267-4a39-852b-94938861e953" providerId="ADAL" clId="{3403AED4-E569-492A-9655-2EA1F5790D27}" dt="2021-04-22T17:16:17.032" v="357" actId="20577"/>
      <pc:docMkLst>
        <pc:docMk/>
      </pc:docMkLst>
      <pc:sldChg chg="modNotesTx">
        <pc:chgData name="Thomas Pendleton" userId="501ec95b-e267-4a39-852b-94938861e953" providerId="ADAL" clId="{3403AED4-E569-492A-9655-2EA1F5790D27}" dt="2021-04-22T17:16:17.032" v="357" actId="20577"/>
        <pc:sldMkLst>
          <pc:docMk/>
          <pc:sldMk cId="4056009487" sldId="334"/>
        </pc:sldMkLst>
      </pc:sldChg>
      <pc:sldChg chg="modSp">
        <pc:chgData name="Thomas Pendleton" userId="501ec95b-e267-4a39-852b-94938861e953" providerId="ADAL" clId="{3403AED4-E569-492A-9655-2EA1F5790D27}" dt="2021-04-22T15:55:57.265" v="295" actId="20577"/>
        <pc:sldMkLst>
          <pc:docMk/>
          <pc:sldMk cId="2033430813" sldId="1048"/>
        </pc:sldMkLst>
        <pc:spChg chg="mod">
          <ac:chgData name="Thomas Pendleton" userId="501ec95b-e267-4a39-852b-94938861e953" providerId="ADAL" clId="{3403AED4-E569-492A-9655-2EA1F5790D27}" dt="2021-04-22T15:55:57.265" v="295" actId="20577"/>
          <ac:spMkLst>
            <pc:docMk/>
            <pc:sldMk cId="2033430813" sldId="1048"/>
            <ac:spMk id="3" creationId="{976D8A25-2BA1-4E1D-9144-A040D9392A8C}"/>
          </ac:spMkLst>
        </pc:spChg>
      </pc:sldChg>
      <pc:sldChg chg="modSp">
        <pc:chgData name="Thomas Pendleton" userId="501ec95b-e267-4a39-852b-94938861e953" providerId="ADAL" clId="{3403AED4-E569-492A-9655-2EA1F5790D27}" dt="2021-04-22T14:51:10.693" v="34" actId="20577"/>
        <pc:sldMkLst>
          <pc:docMk/>
          <pc:sldMk cId="3899831755" sldId="1203"/>
        </pc:sldMkLst>
        <pc:spChg chg="mod">
          <ac:chgData name="Thomas Pendleton" userId="501ec95b-e267-4a39-852b-94938861e953" providerId="ADAL" clId="{3403AED4-E569-492A-9655-2EA1F5790D27}" dt="2021-04-22T14:51:10.693" v="34" actId="20577"/>
          <ac:spMkLst>
            <pc:docMk/>
            <pc:sldMk cId="3899831755" sldId="1203"/>
            <ac:spMk id="2" creationId="{8C71C35B-DFCE-4755-A7A5-B952E331885F}"/>
          </ac:spMkLst>
        </pc:spChg>
      </pc:sldChg>
      <pc:sldChg chg="modSp modNotesTx">
        <pc:chgData name="Thomas Pendleton" userId="501ec95b-e267-4a39-852b-94938861e953" providerId="ADAL" clId="{3403AED4-E569-492A-9655-2EA1F5790D27}" dt="2021-04-22T15:55:34.025" v="287" actId="20577"/>
        <pc:sldMkLst>
          <pc:docMk/>
          <pc:sldMk cId="3602583539" sldId="1205"/>
        </pc:sldMkLst>
        <pc:spChg chg="mod">
          <ac:chgData name="Thomas Pendleton" userId="501ec95b-e267-4a39-852b-94938861e953" providerId="ADAL" clId="{3403AED4-E569-492A-9655-2EA1F5790D27}" dt="2021-04-22T15:54:11.124" v="124" actId="20577"/>
          <ac:spMkLst>
            <pc:docMk/>
            <pc:sldMk cId="3602583539" sldId="1205"/>
            <ac:spMk id="3" creationId="{B4528BAA-7EC0-4AB3-8C17-7CEA57B7E80C}"/>
          </ac:spMkLst>
        </pc:spChg>
      </pc:sldChg>
    </pc:docChg>
  </pc:docChgLst>
  <pc:docChgLst>
    <pc:chgData name="Guest User" userId="S::urn:spo:anon#87eb40d84e11c7e1570eed936798aefb1136586859b042b66eb52f57754d74cc::" providerId="AD" clId="Web-{BC7BB0BA-A2F0-469E-BA07-CEF025D94C98}"/>
    <pc:docChg chg="modSld">
      <pc:chgData name="Guest User" userId="S::urn:spo:anon#87eb40d84e11c7e1570eed936798aefb1136586859b042b66eb52f57754d74cc::" providerId="AD" clId="Web-{BC7BB0BA-A2F0-469E-BA07-CEF025D94C98}" dt="2021-04-22T18:05:02.698" v="728"/>
      <pc:docMkLst>
        <pc:docMk/>
      </pc:docMkLst>
      <pc:sldChg chg="modNotes">
        <pc:chgData name="Guest User" userId="S::urn:spo:anon#87eb40d84e11c7e1570eed936798aefb1136586859b042b66eb52f57754d74cc::" providerId="AD" clId="Web-{BC7BB0BA-A2F0-469E-BA07-CEF025D94C98}" dt="2021-04-22T18:05:02.698" v="728"/>
        <pc:sldMkLst>
          <pc:docMk/>
          <pc:sldMk cId="2752725692" sldId="12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D8E45-53CB-4B3C-B67A-79DDAC8A460D}"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076B8-0C2D-48B7-ADF0-6D539CDD4391}" type="slidenum">
              <a:rPr lang="en-US" smtClean="0"/>
              <a:t>‹#›</a:t>
            </a:fld>
            <a:endParaRPr lang="en-US"/>
          </a:p>
        </p:txBody>
      </p:sp>
    </p:spTree>
    <p:extLst>
      <p:ext uri="{BB962C8B-B14F-4D97-AF65-F5344CB8AC3E}">
        <p14:creationId xmlns:p14="http://schemas.microsoft.com/office/powerpoint/2010/main" val="124284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outing.org/health-and-safety/gss/gss0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ACE076B8-0C2D-48B7-ADF0-6D539CDD4391}" type="slidenum">
              <a:rPr lang="en-US" smtClean="0"/>
              <a:t>1</a:t>
            </a:fld>
            <a:endParaRPr lang="en-US"/>
          </a:p>
        </p:txBody>
      </p:sp>
    </p:spTree>
    <p:extLst>
      <p:ext uri="{BB962C8B-B14F-4D97-AF65-F5344CB8AC3E}">
        <p14:creationId xmlns:p14="http://schemas.microsoft.com/office/powerpoint/2010/main" val="374515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Marketing is beyond important. We must educate our membership on why/what more than ever before.  We especially have to educate and market to non members.</a:t>
            </a:r>
          </a:p>
        </p:txBody>
      </p:sp>
      <p:sp>
        <p:nvSpPr>
          <p:cNvPr id="4" name="Slide Number Placeholder 3"/>
          <p:cNvSpPr>
            <a:spLocks noGrp="1"/>
          </p:cNvSpPr>
          <p:nvPr>
            <p:ph type="sldNum" sz="quarter" idx="5"/>
          </p:nvPr>
        </p:nvSpPr>
        <p:spPr/>
        <p:txBody>
          <a:bodyPr/>
          <a:lstStyle/>
          <a:p>
            <a:fld id="{ACE076B8-0C2D-48B7-ADF0-6D539CDD4391}" type="slidenum">
              <a:rPr lang="en-US" smtClean="0"/>
              <a:t>10</a:t>
            </a:fld>
            <a:endParaRPr lang="en-US"/>
          </a:p>
        </p:txBody>
      </p:sp>
    </p:spTree>
    <p:extLst>
      <p:ext uri="{BB962C8B-B14F-4D97-AF65-F5344CB8AC3E}">
        <p14:creationId xmlns:p14="http://schemas.microsoft.com/office/powerpoint/2010/main" val="214369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a:p>
            <a:endParaRPr lang="en-US" dirty="0"/>
          </a:p>
          <a:p>
            <a:r>
              <a:rPr lang="en-US" dirty="0"/>
              <a:t>- Connect with council</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CE076B8-0C2D-48B7-ADF0-6D539CDD4391}" type="slidenum">
              <a:rPr lang="en-US" smtClean="0"/>
              <a:t>11</a:t>
            </a:fld>
            <a:endParaRPr lang="en-US"/>
          </a:p>
        </p:txBody>
      </p:sp>
    </p:spTree>
    <p:extLst>
      <p:ext uri="{BB962C8B-B14F-4D97-AF65-F5344CB8AC3E}">
        <p14:creationId xmlns:p14="http://schemas.microsoft.com/office/powerpoint/2010/main" val="182925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NCS training that may be required for some programs?</a:t>
            </a:r>
          </a:p>
          <a:p>
            <a:r>
              <a:rPr lang="en-US" dirty="0"/>
              <a:t>Do you talk about the assessment and who does it? how? Too in the weeds? </a:t>
            </a:r>
          </a:p>
          <a:p>
            <a:endParaRPr lang="en-US" dirty="0"/>
          </a:p>
          <a:p>
            <a:r>
              <a:rPr lang="en-US" dirty="0"/>
              <a:t>Add NCAP link</a:t>
            </a:r>
          </a:p>
        </p:txBody>
      </p:sp>
      <p:sp>
        <p:nvSpPr>
          <p:cNvPr id="4" name="Slide Number Placeholder 3"/>
          <p:cNvSpPr>
            <a:spLocks noGrp="1"/>
          </p:cNvSpPr>
          <p:nvPr>
            <p:ph type="sldNum" sz="quarter" idx="5"/>
          </p:nvPr>
        </p:nvSpPr>
        <p:spPr/>
        <p:txBody>
          <a:bodyPr/>
          <a:lstStyle/>
          <a:p>
            <a:fld id="{ACE076B8-0C2D-48B7-ADF0-6D539CDD4391}" type="slidenum">
              <a:rPr lang="en-US" smtClean="0"/>
              <a:t>12</a:t>
            </a:fld>
            <a:endParaRPr lang="en-US"/>
          </a:p>
        </p:txBody>
      </p:sp>
    </p:spTree>
    <p:extLst>
      <p:ext uri="{BB962C8B-B14F-4D97-AF65-F5344CB8AC3E}">
        <p14:creationId xmlns:p14="http://schemas.microsoft.com/office/powerpoint/2010/main" val="196895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CE076B8-0C2D-48B7-ADF0-6D539CDD4391}" type="slidenum">
              <a:rPr lang="en-US" smtClean="0"/>
              <a:t>13</a:t>
            </a:fld>
            <a:endParaRPr lang="en-US"/>
          </a:p>
        </p:txBody>
      </p:sp>
    </p:spTree>
    <p:extLst>
      <p:ext uri="{BB962C8B-B14F-4D97-AF65-F5344CB8AC3E}">
        <p14:creationId xmlns:p14="http://schemas.microsoft.com/office/powerpoint/2010/main" val="2284454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a:t>
            </a:r>
            <a:r>
              <a:rPr lang="en-US" baseline="0"/>
              <a:t> reminder that if  you are not signed up for the </a:t>
            </a:r>
            <a:r>
              <a:rPr lang="en-US" baseline="0" err="1"/>
              <a:t>ScoutingWire</a:t>
            </a:r>
            <a:r>
              <a:rPr lang="en-US" baseline="0"/>
              <a:t>, do it now!  It’s THE source for news and information coming out of the National Service Center. And it’s searchable, so if you’re looking for articles and content you can find it.   It’s a great resource.  </a:t>
            </a:r>
          </a:p>
          <a:p>
            <a:endParaRPr lang="en-US" baseline="0"/>
          </a:p>
          <a:p>
            <a:r>
              <a:rPr lang="en-US" baseline="0"/>
              <a:t>Did I mention you can access it on your smart phone? Good stuff.</a:t>
            </a:r>
          </a:p>
          <a:p>
            <a:endParaRPr lang="en-US" baseline="0"/>
          </a:p>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B344E1-B4A1-4906-AD64-E75675211956}"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75801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Michael ask Wendy </a:t>
            </a:r>
            <a:endParaRPr lang="en-US" dirty="0">
              <a:cs typeface="Calibri" panose="020F0502020204030204"/>
            </a:endParaRPr>
          </a:p>
          <a:p>
            <a:endParaRPr lang="en-US" dirty="0"/>
          </a:p>
          <a:p>
            <a:pPr marL="171450" indent="-171450">
              <a:buFont typeface="Arial" panose="020B0604020202020204" pitchFamily="34" charset="0"/>
              <a:buChar char="•"/>
            </a:pPr>
            <a:r>
              <a:rPr lang="en-US" dirty="0"/>
              <a:t>Signing up : Before – During – After</a:t>
            </a:r>
            <a:endParaRPr lang="en-US" dirty="0">
              <a:cs typeface="Calibri"/>
            </a:endParaRPr>
          </a:p>
          <a:p>
            <a:pPr marL="628650" lvl="1" indent="-171450">
              <a:buFont typeface="Arial" panose="020B0604020202020204" pitchFamily="34" charset="0"/>
              <a:buChar char="•"/>
            </a:pPr>
            <a:r>
              <a:rPr lang="en-US" dirty="0"/>
              <a:t>Before – Encourage BSA registration. You can include registration fees into their day camp fee if desired. Visit with packs prior to </a:t>
            </a:r>
            <a:r>
              <a:rPr lang="en-US" dirty="0" err="1"/>
              <a:t>daycamp</a:t>
            </a:r>
            <a:r>
              <a:rPr lang="en-US" dirty="0"/>
              <a:t>; see who is eager to accept new members in their unit/den</a:t>
            </a:r>
            <a:endParaRPr lang="en-US" dirty="0">
              <a:cs typeface="Calibri"/>
            </a:endParaRPr>
          </a:p>
          <a:p>
            <a:pPr marL="1085850" lvl="2" indent="-171450">
              <a:buFont typeface="Arial" panose="020B0604020202020204" pitchFamily="34" charset="0"/>
              <a:buChar char="•"/>
            </a:pPr>
            <a:r>
              <a:rPr lang="en-US" dirty="0">
                <a:cs typeface="Calibri"/>
              </a:rPr>
              <a:t>Put joining information on all day camp promotions</a:t>
            </a:r>
          </a:p>
          <a:p>
            <a:pPr marL="1085850" lvl="2" indent="-171450">
              <a:buFont typeface="Arial" panose="020B0604020202020204" pitchFamily="34" charset="0"/>
              <a:buChar char="•"/>
            </a:pPr>
            <a:r>
              <a:rPr lang="en-US" dirty="0">
                <a:cs typeface="Calibri"/>
              </a:rPr>
              <a:t>Ask during the day camp registration process if they would like to Join Scouts (make sure you have a unit for them to join or start a council unit for them)</a:t>
            </a:r>
            <a:endParaRPr lang="en-US" dirty="0"/>
          </a:p>
          <a:p>
            <a:pPr marL="1085850" lvl="2" indent="-171450">
              <a:buFont typeface="Arial" panose="020B0604020202020204" pitchFamily="34" charset="0"/>
              <a:buChar char="•"/>
            </a:pPr>
            <a:r>
              <a:rPr lang="en-US" dirty="0">
                <a:cs typeface="Calibri"/>
              </a:rPr>
              <a:t>Offer incentives for families to join Scouting (ex. Member/non-member fee for day camp, discount (use discount code when joining online), etc.)</a:t>
            </a:r>
            <a:endParaRPr lang="en-US" dirty="0"/>
          </a:p>
          <a:p>
            <a:pPr marL="628650" lvl="1" indent="-171450">
              <a:buFont typeface="Arial" panose="020B0604020202020204" pitchFamily="34" charset="0"/>
              <a:buChar char="•"/>
            </a:pPr>
            <a:r>
              <a:rPr lang="en-US" dirty="0"/>
              <a:t>During – Register them with a local unit or create a “council level” pack with intentions to move them to a pack or run the council pack as needed. </a:t>
            </a:r>
            <a:endParaRPr lang="en-US" dirty="0">
              <a:cs typeface="Calibri"/>
            </a:endParaRPr>
          </a:p>
          <a:p>
            <a:pPr marL="1085850" lvl="2" indent="-171450">
              <a:buFont typeface="Arial" panose="020B0604020202020204" pitchFamily="34" charset="0"/>
              <a:buChar char="•"/>
            </a:pPr>
            <a:r>
              <a:rPr lang="en-US" dirty="0"/>
              <a:t>Distribute information to families on how to join during the week.</a:t>
            </a:r>
            <a:endParaRPr lang="en-US" dirty="0">
              <a:cs typeface="Calibri"/>
            </a:endParaRPr>
          </a:p>
          <a:p>
            <a:pPr marL="1085850" lvl="2" indent="-171450">
              <a:buFont typeface="Arial" panose="020B0604020202020204" pitchFamily="34" charset="0"/>
              <a:buChar char="•"/>
            </a:pPr>
            <a:r>
              <a:rPr lang="en-US" dirty="0"/>
              <a:t>Recognize new Scouts during day camp (Announcement of new members) </a:t>
            </a:r>
            <a:endParaRPr lang="en-US" dirty="0">
              <a:cs typeface="Calibri" panose="020F0502020204030204"/>
            </a:endParaRPr>
          </a:p>
          <a:p>
            <a:pPr marL="628650" lvl="1" indent="-171450">
              <a:buFont typeface="Arial" panose="020B0604020202020204" pitchFamily="34" charset="0"/>
              <a:buChar char="•"/>
            </a:pPr>
            <a:r>
              <a:rPr lang="en-US" dirty="0"/>
              <a:t>After – Follow up with attendees who did not join to engage in future activities. </a:t>
            </a:r>
          </a:p>
          <a:p>
            <a:pPr marL="1085850" lvl="2" indent="-171450">
              <a:buFont typeface="Arial" panose="020B0604020202020204" pitchFamily="34" charset="0"/>
              <a:buChar char="•"/>
            </a:pPr>
            <a:r>
              <a:rPr lang="en-US" dirty="0"/>
              <a:t>Have a committee of volunteer make personal phone calls to these families and ask them to join</a:t>
            </a:r>
            <a:endParaRPr lang="en-US" dirty="0">
              <a:cs typeface="Calibri" panose="020F0502020204030204"/>
            </a:endParaRPr>
          </a:p>
          <a:p>
            <a:pPr lvl="3" indent="-171450">
              <a:buFont typeface="Arial" panose="020B0604020202020204" pitchFamily="34" charset="0"/>
              <a:buChar char="•"/>
            </a:pPr>
            <a:r>
              <a:rPr lang="en-US" dirty="0">
                <a:cs typeface="Calibri" panose="020F0502020204030204"/>
              </a:rPr>
              <a:t>Connect them to a local unit if possible</a:t>
            </a:r>
          </a:p>
          <a:p>
            <a:pPr lvl="2"/>
            <a:endParaRPr lang="en-US" dirty="0">
              <a:cs typeface="Calibri" panose="020F0502020204030204"/>
            </a:endParaRPr>
          </a:p>
          <a:p>
            <a:pPr marL="171450" indent="-171450">
              <a:buFont typeface="Arial,Sans-Serif"/>
              <a:buChar char="•"/>
            </a:pPr>
            <a:r>
              <a:rPr lang="en-US" dirty="0"/>
              <a:t>Don’t let day camp be it!</a:t>
            </a:r>
          </a:p>
          <a:p>
            <a:pPr marL="628650" lvl="1" indent="-171450">
              <a:buFont typeface="Arial,Sans-Serif"/>
              <a:buChar char="•"/>
            </a:pPr>
            <a:r>
              <a:rPr lang="en-US" dirty="0"/>
              <a:t>Engage them in other council or district events throughout the summer. Be intentional now about other opportunities. You should be looking at what other event are happening over the summer and promote those during day camp. </a:t>
            </a:r>
          </a:p>
          <a:p>
            <a:pPr marL="628650" lvl="1" indent="-171450">
              <a:buFont typeface="Arial,Sans-Serif"/>
              <a:buChar char="•"/>
            </a:pPr>
            <a:r>
              <a:rPr lang="en-US" dirty="0"/>
              <a:t>Unit leaders should promote their summer activities too!</a:t>
            </a:r>
          </a:p>
          <a:p>
            <a:pPr lvl="1"/>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CE076B8-0C2D-48B7-ADF0-6D539CDD4391}" type="slidenum">
              <a:rPr lang="en-US" smtClean="0"/>
              <a:t>23</a:t>
            </a:fld>
            <a:endParaRPr lang="en-US"/>
          </a:p>
        </p:txBody>
      </p:sp>
    </p:spTree>
    <p:extLst>
      <p:ext uri="{BB962C8B-B14F-4D97-AF65-F5344CB8AC3E}">
        <p14:creationId xmlns:p14="http://schemas.microsoft.com/office/powerpoint/2010/main" val="29117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 welcome </a:t>
            </a:r>
            <a:r>
              <a:rPr lang="en-US" dirty="0" err="1"/>
              <a:t>etc</a:t>
            </a:r>
            <a:r>
              <a:rPr lang="en-US" dirty="0"/>
              <a:t> </a:t>
            </a:r>
            <a:r>
              <a:rPr lang="en-US" dirty="0" err="1"/>
              <a:t>etc</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A33AD02-31D3-4B2A-8023-DEC52587BB1C}" type="slidenum">
              <a:rPr lang="en-US" smtClean="0"/>
              <a:t>2</a:t>
            </a:fld>
            <a:endParaRPr lang="en-US"/>
          </a:p>
        </p:txBody>
      </p:sp>
    </p:spTree>
    <p:extLst>
      <p:ext uri="{BB962C8B-B14F-4D97-AF65-F5344CB8AC3E}">
        <p14:creationId xmlns:p14="http://schemas.microsoft.com/office/powerpoint/2010/main" val="201738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Andrea</a:t>
            </a:r>
          </a:p>
          <a:p>
            <a:endParaRPr lang="en-US" b="1" dirty="0"/>
          </a:p>
          <a:p>
            <a:r>
              <a:rPr lang="en-US" b="1" dirty="0"/>
              <a:t>Note some photos today in our slide deck were taken in 2019 </a:t>
            </a:r>
            <a:r>
              <a:rPr lang="en-US" b="1"/>
              <a:t>or before.</a:t>
            </a:r>
            <a:endParaRPr lang="en-US" b="1" dirty="0"/>
          </a:p>
        </p:txBody>
      </p:sp>
      <p:sp>
        <p:nvSpPr>
          <p:cNvPr id="4" name="Slide Number Placeholder 3"/>
          <p:cNvSpPr>
            <a:spLocks noGrp="1"/>
          </p:cNvSpPr>
          <p:nvPr>
            <p:ph type="sldNum" sz="quarter" idx="5"/>
          </p:nvPr>
        </p:nvSpPr>
        <p:spPr/>
        <p:txBody>
          <a:bodyPr/>
          <a:lstStyle/>
          <a:p>
            <a:fld id="{ACE076B8-0C2D-48B7-ADF0-6D539CDD4391}" type="slidenum">
              <a:rPr lang="en-US" smtClean="0"/>
              <a:t>3</a:t>
            </a:fld>
            <a:endParaRPr lang="en-US"/>
          </a:p>
        </p:txBody>
      </p:sp>
    </p:spTree>
    <p:extLst>
      <p:ext uri="{BB962C8B-B14F-4D97-AF65-F5344CB8AC3E}">
        <p14:creationId xmlns:p14="http://schemas.microsoft.com/office/powerpoint/2010/main" val="338663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02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Andrea</a:t>
            </a:r>
          </a:p>
          <a:p>
            <a:endParaRPr lang="en-US" b="1" dirty="0"/>
          </a:p>
          <a:p>
            <a:r>
              <a:rPr lang="en-US" b="0" dirty="0"/>
              <a:t>April is </a:t>
            </a:r>
            <a:r>
              <a:rPr lang="en-US" b="0" i="0" dirty="0">
                <a:solidFill>
                  <a:srgbClr val="2D2D35"/>
                </a:solidFill>
                <a:effectLst/>
                <a:latin typeface="Open Sans"/>
              </a:rPr>
              <a:t>National Child Abuse Prevention Month. It recognizes the importance of families and communities working together to strengthen families to prevent child abuse and neglect.</a:t>
            </a:r>
            <a:endParaRPr lang="en-US" b="1" dirty="0"/>
          </a:p>
          <a:p>
            <a:endParaRPr lang="en-US" b="1" dirty="0"/>
          </a:p>
          <a:p>
            <a:r>
              <a:rPr lang="en-US" b="1" dirty="0"/>
              <a:t>Https://www.scouting.org/programs/cub-scouts/preview-adventures/protect-yourself-rules/</a:t>
            </a:r>
          </a:p>
          <a:p>
            <a:endParaRPr lang="en-US" b="1" dirty="0"/>
          </a:p>
          <a:p>
            <a:pPr algn="l"/>
            <a:r>
              <a:rPr lang="en-US" b="0" i="0" dirty="0">
                <a:solidFill>
                  <a:srgbClr val="212121"/>
                </a:solidFill>
                <a:effectLst/>
                <a:latin typeface="Roboto"/>
              </a:rPr>
              <a:t>The Boy Scouts of America is committed to creating safe environments for Scouts and leaders. Child abuse is an uncomfortable topic but an important one for us to cover to ensure the safety and well-being of our Scouts. The Boy Scouts of America has partnered with subject-matter experts from the Barbara Sinatra Children’s Center Foundation to present the “Protect Yourself Rules” that help children recognize, respond to, and report abuse.</a:t>
            </a:r>
          </a:p>
          <a:p>
            <a:pPr algn="l"/>
            <a:endParaRPr lang="en-US" b="0" i="0" dirty="0">
              <a:solidFill>
                <a:srgbClr val="212121"/>
              </a:solidFill>
              <a:effectLst/>
              <a:latin typeface="Roboto"/>
            </a:endParaRPr>
          </a:p>
          <a:p>
            <a:pPr algn="l"/>
            <a:r>
              <a:rPr lang="en-US" b="0" i="0" dirty="0">
                <a:solidFill>
                  <a:srgbClr val="212121"/>
                </a:solidFill>
                <a:effectLst/>
                <a:latin typeface="Roboto"/>
              </a:rPr>
              <a:t>Before starting work on this adventure, the den leader should review </a:t>
            </a:r>
            <a:r>
              <a:rPr lang="en-US" b="1" i="0" u="none" strike="noStrike" dirty="0">
                <a:solidFill>
                  <a:srgbClr val="006CFF"/>
                </a:solidFill>
                <a:effectLst/>
                <a:latin typeface="Roboto"/>
                <a:hlinkClick r:id="rId3"/>
              </a:rPr>
              <a:t>Scouting’s Barriers to Abuse</a:t>
            </a:r>
            <a:r>
              <a:rPr lang="en-US" b="0" i="0" dirty="0">
                <a:solidFill>
                  <a:srgbClr val="212121"/>
                </a:solidFill>
                <a:effectLst/>
                <a:latin typeface="Roboto"/>
              </a:rPr>
              <a:t> since the Protect Yourself Rules adventure is intended to complement our many existing youth-protection measures.</a:t>
            </a:r>
          </a:p>
          <a:p>
            <a:pPr algn="l"/>
            <a:endParaRPr lang="en-US" b="0" i="0" dirty="0">
              <a:solidFill>
                <a:srgbClr val="212121"/>
              </a:solidFill>
              <a:effectLst/>
              <a:latin typeface="Roboto"/>
            </a:endParaRPr>
          </a:p>
          <a:p>
            <a:pPr algn="l"/>
            <a:r>
              <a:rPr lang="en-US" b="0" i="0" dirty="0">
                <a:solidFill>
                  <a:srgbClr val="212121"/>
                </a:solidFill>
                <a:effectLst/>
                <a:latin typeface="Roboto"/>
              </a:rPr>
              <a:t>The Protect Yourself Rules Preview Adventures may be used as an elective adventure OR they may be earned in place of the Cyber Chip requirement for the Tiger, Wolf, Bear, Webelos, and Arrow of Light badges of rank.  If used in place of the Cyber Chip requirement for a rank, it may not be used as an elective adventure for that rank.</a:t>
            </a:r>
          </a:p>
          <a:p>
            <a:endParaRPr lang="en-US" b="1" dirty="0"/>
          </a:p>
        </p:txBody>
      </p:sp>
      <p:sp>
        <p:nvSpPr>
          <p:cNvPr id="4" name="Slide Number Placeholder 3"/>
          <p:cNvSpPr>
            <a:spLocks noGrp="1"/>
          </p:cNvSpPr>
          <p:nvPr>
            <p:ph type="sldNum" sz="quarter" idx="5"/>
          </p:nvPr>
        </p:nvSpPr>
        <p:spPr/>
        <p:txBody>
          <a:bodyPr/>
          <a:lstStyle/>
          <a:p>
            <a:fld id="{ACE076B8-0C2D-48B7-ADF0-6D539CDD4391}" type="slidenum">
              <a:rPr lang="en-US" smtClean="0"/>
              <a:t>5</a:t>
            </a:fld>
            <a:endParaRPr lang="en-US"/>
          </a:p>
        </p:txBody>
      </p:sp>
    </p:spTree>
    <p:extLst>
      <p:ext uri="{BB962C8B-B14F-4D97-AF65-F5344CB8AC3E}">
        <p14:creationId xmlns:p14="http://schemas.microsoft.com/office/powerpoint/2010/main" val="2272501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introduce yourself – </a:t>
            </a:r>
            <a:r>
              <a:rPr lang="en-US" dirty="0" err="1"/>
              <a:t>michael</a:t>
            </a:r>
            <a:r>
              <a:rPr lang="en-US" dirty="0"/>
              <a:t> will go first and then call on others</a:t>
            </a:r>
          </a:p>
        </p:txBody>
      </p:sp>
      <p:sp>
        <p:nvSpPr>
          <p:cNvPr id="4" name="Slide Number Placeholder 3"/>
          <p:cNvSpPr>
            <a:spLocks noGrp="1"/>
          </p:cNvSpPr>
          <p:nvPr>
            <p:ph type="sldNum" sz="quarter" idx="5"/>
          </p:nvPr>
        </p:nvSpPr>
        <p:spPr/>
        <p:txBody>
          <a:bodyPr/>
          <a:lstStyle/>
          <a:p>
            <a:fld id="{ACE076B8-0C2D-48B7-ADF0-6D539CDD4391}" type="slidenum">
              <a:rPr lang="en-US" smtClean="0"/>
              <a:t>6</a:t>
            </a:fld>
            <a:endParaRPr lang="en-US"/>
          </a:p>
        </p:txBody>
      </p:sp>
    </p:spTree>
    <p:extLst>
      <p:ext uri="{BB962C8B-B14F-4D97-AF65-F5344CB8AC3E}">
        <p14:creationId xmlns:p14="http://schemas.microsoft.com/office/powerpoint/2010/main" val="966030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CE076B8-0C2D-48B7-ADF0-6D539CDD4391}" type="slidenum">
              <a:rPr lang="en-US" smtClean="0"/>
              <a:t>7</a:t>
            </a:fld>
            <a:endParaRPr lang="en-US"/>
          </a:p>
        </p:txBody>
      </p:sp>
    </p:spTree>
    <p:extLst>
      <p:ext uri="{BB962C8B-B14F-4D97-AF65-F5344CB8AC3E}">
        <p14:creationId xmlns:p14="http://schemas.microsoft.com/office/powerpoint/2010/main" val="417801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171450" indent="-171450">
              <a:buFont typeface="Arial" panose="020B0604020202020204" pitchFamily="34" charset="0"/>
              <a:buChar char="•"/>
            </a:pPr>
            <a:r>
              <a:rPr lang="en-US" dirty="0"/>
              <a:t>Insurance</a:t>
            </a:r>
          </a:p>
          <a:p>
            <a:pPr marL="171450" indent="-171450">
              <a:buFont typeface="Arial" panose="020B0604020202020204" pitchFamily="34" charset="0"/>
              <a:buChar char="•"/>
            </a:pPr>
            <a:r>
              <a:rPr lang="en-US" dirty="0"/>
              <a:t>Incoming Tigers</a:t>
            </a:r>
          </a:p>
          <a:p>
            <a:pPr marL="171450" indent="-171450">
              <a:buFont typeface="Arial" panose="020B0604020202020204" pitchFamily="34" charset="0"/>
              <a:buChar cha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myth: day camp for cub scouts is not day care TRUTH: parents need to be able to use us as a cheap alternative to day care and your program better be good enough for me to miss the $$$ day care i am spending money on to come to the one you are hosting for a week. As a parent i am probably still paying for that day care week anyway.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myth: day camp for cub scouts is not day care TRUTH: parents need to be able to use us as a cheap alternative to day care and your program better be good enough for me to miss the $$$ day care i am spending money on to come to the one you are hosting for a week. As a parent i am probably still paying for that day care week anyway.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CE076B8-0C2D-48B7-ADF0-6D539CDD4391}" type="slidenum">
              <a:rPr lang="en-US" smtClean="0"/>
              <a:t>8</a:t>
            </a:fld>
            <a:endParaRPr lang="en-US"/>
          </a:p>
        </p:txBody>
      </p:sp>
    </p:spTree>
    <p:extLst>
      <p:ext uri="{BB962C8B-B14F-4D97-AF65-F5344CB8AC3E}">
        <p14:creationId xmlns:p14="http://schemas.microsoft.com/office/powerpoint/2010/main" val="3817825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myth: i can run my program on my schedule. Truth: you have to allow early drop off and late pick up for parents who work</a:t>
            </a:r>
          </a:p>
          <a:p>
            <a:endParaRPr lang="en-US" dirty="0"/>
          </a:p>
        </p:txBody>
      </p:sp>
      <p:sp>
        <p:nvSpPr>
          <p:cNvPr id="4" name="Slide Number Placeholder 3"/>
          <p:cNvSpPr>
            <a:spLocks noGrp="1"/>
          </p:cNvSpPr>
          <p:nvPr>
            <p:ph type="sldNum" sz="quarter" idx="5"/>
          </p:nvPr>
        </p:nvSpPr>
        <p:spPr/>
        <p:txBody>
          <a:bodyPr/>
          <a:lstStyle/>
          <a:p>
            <a:fld id="{ACE076B8-0C2D-48B7-ADF0-6D539CDD4391}" type="slidenum">
              <a:rPr lang="en-US" smtClean="0"/>
              <a:t>9</a:t>
            </a:fld>
            <a:endParaRPr lang="en-US"/>
          </a:p>
        </p:txBody>
      </p:sp>
    </p:spTree>
    <p:extLst>
      <p:ext uri="{BB962C8B-B14F-4D97-AF65-F5344CB8AC3E}">
        <p14:creationId xmlns:p14="http://schemas.microsoft.com/office/powerpoint/2010/main" val="3774155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BAE7-3FB9-4CFB-BEAB-47F412F6B6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B2454C-F1BD-4448-98BB-503C7C61C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86AB8D-8265-413F-AAF6-00433448877C}"/>
              </a:ext>
            </a:extLst>
          </p:cNvPr>
          <p:cNvSpPr>
            <a:spLocks noGrp="1"/>
          </p:cNvSpPr>
          <p:nvPr>
            <p:ph type="dt" sz="half" idx="10"/>
          </p:nvPr>
        </p:nvSpPr>
        <p:spPr/>
        <p:txBody>
          <a:bodyPr/>
          <a:lstStyle/>
          <a:p>
            <a:fld id="{8554AB7F-E6CA-4EFA-8780-2550D3B6408F}" type="datetimeFigureOut">
              <a:rPr lang="en-US" smtClean="0"/>
              <a:t>4/27/2021</a:t>
            </a:fld>
            <a:endParaRPr lang="en-US"/>
          </a:p>
        </p:txBody>
      </p:sp>
      <p:sp>
        <p:nvSpPr>
          <p:cNvPr id="5" name="Footer Placeholder 4">
            <a:extLst>
              <a:ext uri="{FF2B5EF4-FFF2-40B4-BE49-F238E27FC236}">
                <a16:creationId xmlns:a16="http://schemas.microsoft.com/office/drawing/2014/main" id="{69174B6E-D9EF-47B5-A962-4BA8DA01E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2076A-A561-4584-B246-E66F46D47ED8}"/>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337426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A477-F444-4015-A145-6C7AD8DB2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A8B239-E021-431E-888B-B54EF693AC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33220-229B-49C5-8668-01D2B2D41059}"/>
              </a:ext>
            </a:extLst>
          </p:cNvPr>
          <p:cNvSpPr>
            <a:spLocks noGrp="1"/>
          </p:cNvSpPr>
          <p:nvPr>
            <p:ph type="dt" sz="half" idx="10"/>
          </p:nvPr>
        </p:nvSpPr>
        <p:spPr/>
        <p:txBody>
          <a:bodyPr/>
          <a:lstStyle/>
          <a:p>
            <a:fld id="{8554AB7F-E6CA-4EFA-8780-2550D3B6408F}" type="datetimeFigureOut">
              <a:rPr lang="en-US" smtClean="0"/>
              <a:t>4/27/2021</a:t>
            </a:fld>
            <a:endParaRPr lang="en-US"/>
          </a:p>
        </p:txBody>
      </p:sp>
      <p:sp>
        <p:nvSpPr>
          <p:cNvPr id="5" name="Footer Placeholder 4">
            <a:extLst>
              <a:ext uri="{FF2B5EF4-FFF2-40B4-BE49-F238E27FC236}">
                <a16:creationId xmlns:a16="http://schemas.microsoft.com/office/drawing/2014/main" id="{75BECBDE-0652-4AA4-9E04-719467A2C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49526-E3D9-4425-8C87-391397DF2C01}"/>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367938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E9BB2E-B471-4A21-8A66-A4003D02A8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39B525-58A3-48C9-B579-C51FB30FBA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B00C5-28EE-4356-AA43-8849B69BAE66}"/>
              </a:ext>
            </a:extLst>
          </p:cNvPr>
          <p:cNvSpPr>
            <a:spLocks noGrp="1"/>
          </p:cNvSpPr>
          <p:nvPr>
            <p:ph type="dt" sz="half" idx="10"/>
          </p:nvPr>
        </p:nvSpPr>
        <p:spPr/>
        <p:txBody>
          <a:bodyPr/>
          <a:lstStyle/>
          <a:p>
            <a:fld id="{8554AB7F-E6CA-4EFA-8780-2550D3B6408F}" type="datetimeFigureOut">
              <a:rPr lang="en-US" smtClean="0"/>
              <a:t>4/27/2021</a:t>
            </a:fld>
            <a:endParaRPr lang="en-US"/>
          </a:p>
        </p:txBody>
      </p:sp>
      <p:sp>
        <p:nvSpPr>
          <p:cNvPr id="5" name="Footer Placeholder 4">
            <a:extLst>
              <a:ext uri="{FF2B5EF4-FFF2-40B4-BE49-F238E27FC236}">
                <a16:creationId xmlns:a16="http://schemas.microsoft.com/office/drawing/2014/main" id="{755B0874-34BC-453D-B60C-AF76D5849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C8D49-48D9-44DD-B31F-C3CC2E3B980B}"/>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349478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E902-BB76-46E6-922D-FBB1CB685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04AA02-2FC5-4CF7-93FF-0C6123E5EE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DC695-2B07-49FE-858F-84899401476D}"/>
              </a:ext>
            </a:extLst>
          </p:cNvPr>
          <p:cNvSpPr>
            <a:spLocks noGrp="1"/>
          </p:cNvSpPr>
          <p:nvPr>
            <p:ph type="dt" sz="half" idx="10"/>
          </p:nvPr>
        </p:nvSpPr>
        <p:spPr/>
        <p:txBody>
          <a:bodyPr/>
          <a:lstStyle/>
          <a:p>
            <a:fld id="{8554AB7F-E6CA-4EFA-8780-2550D3B6408F}" type="datetimeFigureOut">
              <a:rPr lang="en-US" smtClean="0"/>
              <a:t>4/27/2021</a:t>
            </a:fld>
            <a:endParaRPr lang="en-US"/>
          </a:p>
        </p:txBody>
      </p:sp>
      <p:sp>
        <p:nvSpPr>
          <p:cNvPr id="5" name="Footer Placeholder 4">
            <a:extLst>
              <a:ext uri="{FF2B5EF4-FFF2-40B4-BE49-F238E27FC236}">
                <a16:creationId xmlns:a16="http://schemas.microsoft.com/office/drawing/2014/main" id="{E29EA4BD-F333-4430-8E57-EC8700890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BF1CB-3E6A-44F7-9E66-F78731E16DEE}"/>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66479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BD46-A039-4176-92A2-3238A1DD9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F3B407-94C1-45B2-B895-4082E14DD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1C8B97-0C5C-467A-BCFC-00F4E1DBCF80}"/>
              </a:ext>
            </a:extLst>
          </p:cNvPr>
          <p:cNvSpPr>
            <a:spLocks noGrp="1"/>
          </p:cNvSpPr>
          <p:nvPr>
            <p:ph type="dt" sz="half" idx="10"/>
          </p:nvPr>
        </p:nvSpPr>
        <p:spPr/>
        <p:txBody>
          <a:bodyPr/>
          <a:lstStyle/>
          <a:p>
            <a:fld id="{8554AB7F-E6CA-4EFA-8780-2550D3B6408F}" type="datetimeFigureOut">
              <a:rPr lang="en-US" smtClean="0"/>
              <a:t>4/27/2021</a:t>
            </a:fld>
            <a:endParaRPr lang="en-US"/>
          </a:p>
        </p:txBody>
      </p:sp>
      <p:sp>
        <p:nvSpPr>
          <p:cNvPr id="5" name="Footer Placeholder 4">
            <a:extLst>
              <a:ext uri="{FF2B5EF4-FFF2-40B4-BE49-F238E27FC236}">
                <a16:creationId xmlns:a16="http://schemas.microsoft.com/office/drawing/2014/main" id="{951C4FCF-2BAA-4692-BE73-ADDFD9685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65825-1D43-4DCE-A40E-74857D511A77}"/>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121950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8760-0BE4-409D-93D8-568AF431D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232F19-3FCE-45CF-921A-21FC06322E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C8814B-C922-4A7E-8158-97FE64C475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ED4435-240C-4982-BF30-19D9D9383D21}"/>
              </a:ext>
            </a:extLst>
          </p:cNvPr>
          <p:cNvSpPr>
            <a:spLocks noGrp="1"/>
          </p:cNvSpPr>
          <p:nvPr>
            <p:ph type="dt" sz="half" idx="10"/>
          </p:nvPr>
        </p:nvSpPr>
        <p:spPr/>
        <p:txBody>
          <a:bodyPr/>
          <a:lstStyle/>
          <a:p>
            <a:fld id="{8554AB7F-E6CA-4EFA-8780-2550D3B6408F}" type="datetimeFigureOut">
              <a:rPr lang="en-US" smtClean="0"/>
              <a:t>4/27/2021</a:t>
            </a:fld>
            <a:endParaRPr lang="en-US"/>
          </a:p>
        </p:txBody>
      </p:sp>
      <p:sp>
        <p:nvSpPr>
          <p:cNvPr id="6" name="Footer Placeholder 5">
            <a:extLst>
              <a:ext uri="{FF2B5EF4-FFF2-40B4-BE49-F238E27FC236}">
                <a16:creationId xmlns:a16="http://schemas.microsoft.com/office/drawing/2014/main" id="{85B8E7A8-0B65-4B35-A5F8-6505FE29A6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4CA6B-18FF-42EE-9D5A-60B190261C29}"/>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35895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9150-5CF8-4421-84BD-B7FF0C980D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5CEF08-8A44-4FD4-B2FF-5A8015794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ABD1E1-4E39-480F-BE2E-2413D412E3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1CD0B7-AD7D-4616-8DEA-8F5D0632C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6F6AE2-D072-4C3A-9CC3-08F4E3E257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A5D1C7-F48D-4327-968B-0F8E6A47DE0C}"/>
              </a:ext>
            </a:extLst>
          </p:cNvPr>
          <p:cNvSpPr>
            <a:spLocks noGrp="1"/>
          </p:cNvSpPr>
          <p:nvPr>
            <p:ph type="dt" sz="half" idx="10"/>
          </p:nvPr>
        </p:nvSpPr>
        <p:spPr/>
        <p:txBody>
          <a:bodyPr/>
          <a:lstStyle/>
          <a:p>
            <a:fld id="{8554AB7F-E6CA-4EFA-8780-2550D3B6408F}" type="datetimeFigureOut">
              <a:rPr lang="en-US" smtClean="0"/>
              <a:t>4/27/2021</a:t>
            </a:fld>
            <a:endParaRPr lang="en-US"/>
          </a:p>
        </p:txBody>
      </p:sp>
      <p:sp>
        <p:nvSpPr>
          <p:cNvPr id="8" name="Footer Placeholder 7">
            <a:extLst>
              <a:ext uri="{FF2B5EF4-FFF2-40B4-BE49-F238E27FC236}">
                <a16:creationId xmlns:a16="http://schemas.microsoft.com/office/drawing/2014/main" id="{F0D57F5A-A0E4-4003-BEF8-CF8C38D04B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7A5823-FBF9-4918-B27D-87A58396B5DA}"/>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19248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8A65-019E-4BE0-A200-34F55EE92F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446AD-E7C2-4BAF-900F-6935BF6AE6E7}"/>
              </a:ext>
            </a:extLst>
          </p:cNvPr>
          <p:cNvSpPr>
            <a:spLocks noGrp="1"/>
          </p:cNvSpPr>
          <p:nvPr>
            <p:ph type="dt" sz="half" idx="10"/>
          </p:nvPr>
        </p:nvSpPr>
        <p:spPr/>
        <p:txBody>
          <a:bodyPr/>
          <a:lstStyle/>
          <a:p>
            <a:fld id="{8554AB7F-E6CA-4EFA-8780-2550D3B6408F}" type="datetimeFigureOut">
              <a:rPr lang="en-US" smtClean="0"/>
              <a:t>4/27/2021</a:t>
            </a:fld>
            <a:endParaRPr lang="en-US"/>
          </a:p>
        </p:txBody>
      </p:sp>
      <p:sp>
        <p:nvSpPr>
          <p:cNvPr id="4" name="Footer Placeholder 3">
            <a:extLst>
              <a:ext uri="{FF2B5EF4-FFF2-40B4-BE49-F238E27FC236}">
                <a16:creationId xmlns:a16="http://schemas.microsoft.com/office/drawing/2014/main" id="{5837D8C9-1F7D-42EC-90EE-32010F2E3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474787-B1D0-4920-B2AA-058988B04FCA}"/>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138505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60155-8354-41EF-AA64-E9C9C02B7E87}"/>
              </a:ext>
            </a:extLst>
          </p:cNvPr>
          <p:cNvSpPr>
            <a:spLocks noGrp="1"/>
          </p:cNvSpPr>
          <p:nvPr>
            <p:ph type="dt" sz="half" idx="10"/>
          </p:nvPr>
        </p:nvSpPr>
        <p:spPr/>
        <p:txBody>
          <a:bodyPr/>
          <a:lstStyle/>
          <a:p>
            <a:fld id="{8554AB7F-E6CA-4EFA-8780-2550D3B6408F}" type="datetimeFigureOut">
              <a:rPr lang="en-US" smtClean="0"/>
              <a:t>4/27/2021</a:t>
            </a:fld>
            <a:endParaRPr lang="en-US"/>
          </a:p>
        </p:txBody>
      </p:sp>
      <p:sp>
        <p:nvSpPr>
          <p:cNvPr id="3" name="Footer Placeholder 2">
            <a:extLst>
              <a:ext uri="{FF2B5EF4-FFF2-40B4-BE49-F238E27FC236}">
                <a16:creationId xmlns:a16="http://schemas.microsoft.com/office/drawing/2014/main" id="{8EC176FB-C2E5-4686-A401-997046B776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D816CE-C777-4C41-A7FF-F23FC6722FB7}"/>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113385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7E8F-BB44-4EC2-B014-9BC408BC0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7ADA7C-C3A2-480F-950A-A54DDCF93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54E0F3-5E1F-4FA7-A582-E3D5DC163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C6B718-623C-4F7C-BFA0-C93F7EBCB904}"/>
              </a:ext>
            </a:extLst>
          </p:cNvPr>
          <p:cNvSpPr>
            <a:spLocks noGrp="1"/>
          </p:cNvSpPr>
          <p:nvPr>
            <p:ph type="dt" sz="half" idx="10"/>
          </p:nvPr>
        </p:nvSpPr>
        <p:spPr/>
        <p:txBody>
          <a:bodyPr/>
          <a:lstStyle/>
          <a:p>
            <a:fld id="{8554AB7F-E6CA-4EFA-8780-2550D3B6408F}" type="datetimeFigureOut">
              <a:rPr lang="en-US" smtClean="0"/>
              <a:t>4/27/2021</a:t>
            </a:fld>
            <a:endParaRPr lang="en-US"/>
          </a:p>
        </p:txBody>
      </p:sp>
      <p:sp>
        <p:nvSpPr>
          <p:cNvPr id="6" name="Footer Placeholder 5">
            <a:extLst>
              <a:ext uri="{FF2B5EF4-FFF2-40B4-BE49-F238E27FC236}">
                <a16:creationId xmlns:a16="http://schemas.microsoft.com/office/drawing/2014/main" id="{9A62C7A8-A0F2-43F2-BDC3-DDD4F2AE4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27A01-E608-489C-8047-14DCA0CB9F23}"/>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268932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8F76-1136-4725-81D8-1A60A2401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37BA6E-CA2B-41CA-BD16-D759E3C19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EAD4C1-AFED-474A-B0E9-14A6009758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C4158D-F2DF-4728-A10E-B22749AFACE9}"/>
              </a:ext>
            </a:extLst>
          </p:cNvPr>
          <p:cNvSpPr>
            <a:spLocks noGrp="1"/>
          </p:cNvSpPr>
          <p:nvPr>
            <p:ph type="dt" sz="half" idx="10"/>
          </p:nvPr>
        </p:nvSpPr>
        <p:spPr/>
        <p:txBody>
          <a:bodyPr/>
          <a:lstStyle/>
          <a:p>
            <a:fld id="{8554AB7F-E6CA-4EFA-8780-2550D3B6408F}" type="datetimeFigureOut">
              <a:rPr lang="en-US" smtClean="0"/>
              <a:t>4/27/2021</a:t>
            </a:fld>
            <a:endParaRPr lang="en-US"/>
          </a:p>
        </p:txBody>
      </p:sp>
      <p:sp>
        <p:nvSpPr>
          <p:cNvPr id="6" name="Footer Placeholder 5">
            <a:extLst>
              <a:ext uri="{FF2B5EF4-FFF2-40B4-BE49-F238E27FC236}">
                <a16:creationId xmlns:a16="http://schemas.microsoft.com/office/drawing/2014/main" id="{1FAF44D8-05EB-4ABE-9F0E-194813E83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E4630-2300-40AF-8FE5-5C688D59D8F4}"/>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73268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0AD51B-D34F-4C64-8794-77E4FE43C2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487EA9-FFA1-4A42-BA65-B7AEFF1AE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1FB5D-0249-4E87-85C9-13ABCEF29C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4AB7F-E6CA-4EFA-8780-2550D3B6408F}" type="datetimeFigureOut">
              <a:rPr lang="en-US" smtClean="0"/>
              <a:t>4/27/2021</a:t>
            </a:fld>
            <a:endParaRPr lang="en-US"/>
          </a:p>
        </p:txBody>
      </p:sp>
      <p:sp>
        <p:nvSpPr>
          <p:cNvPr id="5" name="Footer Placeholder 4">
            <a:extLst>
              <a:ext uri="{FF2B5EF4-FFF2-40B4-BE49-F238E27FC236}">
                <a16:creationId xmlns:a16="http://schemas.microsoft.com/office/drawing/2014/main" id="{B842F5B5-CEE2-4AF7-8C54-9AC9E449F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2B6BBA-04E6-48F8-BCE1-42CEBA178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2E60E-84AF-43CC-8D22-E3B9D17FF0F0}" type="slidenum">
              <a:rPr lang="en-US" smtClean="0"/>
              <a:t>‹#›</a:t>
            </a:fld>
            <a:endParaRPr lang="en-US"/>
          </a:p>
        </p:txBody>
      </p:sp>
    </p:spTree>
    <p:extLst>
      <p:ext uri="{BB962C8B-B14F-4D97-AF65-F5344CB8AC3E}">
        <p14:creationId xmlns:p14="http://schemas.microsoft.com/office/powerpoint/2010/main" val="2548340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cid:606c6f92-887a-4786-91fd-45bbd6f409ba@namprd02.prod.outlook.co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coutingwire.org/marketing-and-membership-hub/marketing-webina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tree, outdoor, grass, person&#10;&#10;Description automatically generated">
            <a:extLst>
              <a:ext uri="{FF2B5EF4-FFF2-40B4-BE49-F238E27FC236}">
                <a16:creationId xmlns:a16="http://schemas.microsoft.com/office/drawing/2014/main" id="{0B82713E-559B-4F93-B6EF-1FDA5E67D58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extBox 1">
            <a:extLst>
              <a:ext uri="{FF2B5EF4-FFF2-40B4-BE49-F238E27FC236}">
                <a16:creationId xmlns:a16="http://schemas.microsoft.com/office/drawing/2014/main" id="{3058BDAD-5E6D-4D0D-9872-09B71D8D616B}"/>
              </a:ext>
            </a:extLst>
          </p:cNvPr>
          <p:cNvSpPr txBox="1"/>
          <p:nvPr/>
        </p:nvSpPr>
        <p:spPr>
          <a:xfrm>
            <a:off x="169512" y="5597391"/>
            <a:ext cx="6931319" cy="75221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dirty="0">
                <a:solidFill>
                  <a:schemeClr val="tx1">
                    <a:lumMod val="85000"/>
                    <a:lumOff val="15000"/>
                  </a:schemeClr>
                </a:solidFill>
                <a:latin typeface="+mj-lt"/>
                <a:ea typeface="+mj-ea"/>
                <a:cs typeface="+mj-cs"/>
              </a:rPr>
              <a:t>Today’s webinar will begin at 7pm CT</a:t>
            </a:r>
          </a:p>
        </p:txBody>
      </p:sp>
    </p:spTree>
    <p:extLst>
      <p:ext uri="{BB962C8B-B14F-4D97-AF65-F5344CB8AC3E}">
        <p14:creationId xmlns:p14="http://schemas.microsoft.com/office/powerpoint/2010/main" val="405600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C35B-DFCE-4755-A7A5-B952E331885F}"/>
              </a:ext>
            </a:extLst>
          </p:cNvPr>
          <p:cNvSpPr>
            <a:spLocks noGrp="1"/>
          </p:cNvSpPr>
          <p:nvPr>
            <p:ph type="title"/>
          </p:nvPr>
        </p:nvSpPr>
        <p:spPr>
          <a:xfrm>
            <a:off x="838200" y="956795"/>
            <a:ext cx="10515600" cy="1325563"/>
          </a:xfrm>
        </p:spPr>
        <p:txBody>
          <a:bodyPr>
            <a:normAutofit fontScale="90000"/>
          </a:bodyPr>
          <a:lstStyle/>
          <a:p>
            <a:r>
              <a:rPr lang="en-US" b="1" dirty="0">
                <a:latin typeface="+mn-lt"/>
              </a:rPr>
              <a:t>Myth #3</a:t>
            </a:r>
            <a:br>
              <a:rPr lang="en-US" dirty="0"/>
            </a:br>
            <a:br>
              <a:rPr lang="en-US" dirty="0"/>
            </a:br>
            <a:r>
              <a:rPr lang="en-US" dirty="0"/>
              <a:t>“If you build it, they will come.”</a:t>
            </a:r>
          </a:p>
        </p:txBody>
      </p:sp>
    </p:spTree>
    <p:extLst>
      <p:ext uri="{BB962C8B-B14F-4D97-AF65-F5344CB8AC3E}">
        <p14:creationId xmlns:p14="http://schemas.microsoft.com/office/powerpoint/2010/main" val="93702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outdoor, sport&#10;&#10;Description automatically generated">
            <a:extLst>
              <a:ext uri="{FF2B5EF4-FFF2-40B4-BE49-F238E27FC236}">
                <a16:creationId xmlns:a16="http://schemas.microsoft.com/office/drawing/2014/main" id="{A4E05C55-4EB5-4999-9C03-8E1582B6FB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CFF562E-DEF8-4796-8A4E-6BFC78EB6632}"/>
              </a:ext>
            </a:extLst>
          </p:cNvPr>
          <p:cNvSpPr>
            <a:spLocks noGrp="1"/>
          </p:cNvSpPr>
          <p:nvPr>
            <p:ph type="title"/>
          </p:nvPr>
        </p:nvSpPr>
        <p:spPr>
          <a:xfrm>
            <a:off x="1063752" y="2423291"/>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cap="all" spc="400" dirty="0">
                <a:solidFill>
                  <a:srgbClr val="FFFFFF"/>
                </a:solidFill>
                <a:effectLst>
                  <a:outerShdw blurRad="38100" dist="38100" dir="2700000" algn="tl">
                    <a:srgbClr val="000000">
                      <a:alpha val="43137"/>
                    </a:srgbClr>
                  </a:outerShdw>
                </a:effectLst>
                <a:latin typeface="Rockwell" panose="02060603020205020403" pitchFamily="18" charset="0"/>
              </a:rPr>
              <a:t>But what about NCAP?</a:t>
            </a:r>
          </a:p>
        </p:txBody>
      </p:sp>
    </p:spTree>
    <p:extLst>
      <p:ext uri="{BB962C8B-B14F-4D97-AF65-F5344CB8AC3E}">
        <p14:creationId xmlns:p14="http://schemas.microsoft.com/office/powerpoint/2010/main" val="163518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6EB9-4670-48AA-8F3E-195A3C19FA73}"/>
              </a:ext>
            </a:extLst>
          </p:cNvPr>
          <p:cNvSpPr>
            <a:spLocks noGrp="1"/>
          </p:cNvSpPr>
          <p:nvPr>
            <p:ph type="title"/>
          </p:nvPr>
        </p:nvSpPr>
        <p:spPr>
          <a:xfrm>
            <a:off x="330573" y="365125"/>
            <a:ext cx="10856413" cy="1325563"/>
          </a:xfrm>
        </p:spPr>
        <p:txBody>
          <a:bodyPr/>
          <a:lstStyle/>
          <a:p>
            <a:r>
              <a:rPr lang="en-US" dirty="0">
                <a:latin typeface="Rockwell" panose="02060603020205020403" pitchFamily="18" charset="0"/>
              </a:rPr>
              <a:t>NCAP Considerations</a:t>
            </a:r>
          </a:p>
        </p:txBody>
      </p:sp>
      <p:sp>
        <p:nvSpPr>
          <p:cNvPr id="3" name="Content Placeholder 2">
            <a:extLst>
              <a:ext uri="{FF2B5EF4-FFF2-40B4-BE49-F238E27FC236}">
                <a16:creationId xmlns:a16="http://schemas.microsoft.com/office/drawing/2014/main" id="{B4528BAA-7EC0-4AB3-8C17-7CEA57B7E80C}"/>
              </a:ext>
            </a:extLst>
          </p:cNvPr>
          <p:cNvSpPr>
            <a:spLocks noGrp="1"/>
          </p:cNvSpPr>
          <p:nvPr>
            <p:ph idx="1"/>
          </p:nvPr>
        </p:nvSpPr>
        <p:spPr>
          <a:xfrm>
            <a:off x="330573" y="1825625"/>
            <a:ext cx="7603191" cy="4351338"/>
          </a:xfrm>
        </p:spPr>
        <p:txBody>
          <a:bodyPr/>
          <a:lstStyle/>
          <a:p>
            <a:r>
              <a:rPr lang="en-US" dirty="0"/>
              <a:t>Fully understand SQ-401 and SQ-402</a:t>
            </a:r>
          </a:p>
          <a:p>
            <a:r>
              <a:rPr lang="en-US" dirty="0"/>
              <a:t>Consider program design, PD-101, PD-102</a:t>
            </a:r>
          </a:p>
          <a:p>
            <a:r>
              <a:rPr lang="en-US" dirty="0"/>
              <a:t>Consider specialty programs that fall under PS-200 series</a:t>
            </a:r>
          </a:p>
          <a:p>
            <a:r>
              <a:rPr lang="en-US" dirty="0"/>
              <a:t>Remember Youth Protection, HS-501 and HS-502</a:t>
            </a:r>
          </a:p>
          <a:p>
            <a:endParaRPr lang="en-US" dirty="0"/>
          </a:p>
          <a:p>
            <a:endParaRPr lang="en-US" dirty="0"/>
          </a:p>
        </p:txBody>
      </p:sp>
      <p:pic>
        <p:nvPicPr>
          <p:cNvPr id="2050" name="Picture 2">
            <a:extLst>
              <a:ext uri="{FF2B5EF4-FFF2-40B4-BE49-F238E27FC236}">
                <a16:creationId xmlns:a16="http://schemas.microsoft.com/office/drawing/2014/main" id="{39CCD0DA-8ABB-4B38-9801-37C52595CFB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4196" y="4784911"/>
            <a:ext cx="2073089" cy="2073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ss, outdoor, person, little&#10;&#10;Description automatically generated">
            <a:extLst>
              <a:ext uri="{FF2B5EF4-FFF2-40B4-BE49-F238E27FC236}">
                <a16:creationId xmlns:a16="http://schemas.microsoft.com/office/drawing/2014/main" id="{8CA0CA7B-2337-4136-94E4-EB2E866A94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2706" y="0"/>
            <a:ext cx="4583317" cy="6858000"/>
          </a:xfrm>
          <a:prstGeom prst="rect">
            <a:avLst/>
          </a:prstGeom>
        </p:spPr>
      </p:pic>
    </p:spTree>
    <p:extLst>
      <p:ext uri="{BB962C8B-B14F-4D97-AF65-F5344CB8AC3E}">
        <p14:creationId xmlns:p14="http://schemas.microsoft.com/office/powerpoint/2010/main" val="360258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person, grass, person&#10;&#10;Description automatically generated">
            <a:extLst>
              <a:ext uri="{FF2B5EF4-FFF2-40B4-BE49-F238E27FC236}">
                <a16:creationId xmlns:a16="http://schemas.microsoft.com/office/drawing/2014/main" id="{1795B362-1B42-4FE9-952B-0EADD3EA0E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CFF562E-DEF8-4796-8A4E-6BFC78EB6632}"/>
              </a:ext>
            </a:extLst>
          </p:cNvPr>
          <p:cNvSpPr>
            <a:spLocks noGrp="1"/>
          </p:cNvSpPr>
          <p:nvPr>
            <p:ph type="title"/>
          </p:nvPr>
        </p:nvSpPr>
        <p:spPr>
          <a:xfrm>
            <a:off x="1245197" y="2207602"/>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cap="all" spc="400" dirty="0">
                <a:solidFill>
                  <a:srgbClr val="FFFFFF"/>
                </a:solidFill>
                <a:effectLst>
                  <a:outerShdw blurRad="38100" dist="38100" dir="2700000" algn="tl">
                    <a:srgbClr val="000000">
                      <a:alpha val="43137"/>
                    </a:srgbClr>
                  </a:outerShdw>
                </a:effectLst>
                <a:latin typeface="Rockwell" panose="02060603020205020403" pitchFamily="18" charset="0"/>
              </a:rPr>
              <a:t>So How do we do it?</a:t>
            </a:r>
          </a:p>
        </p:txBody>
      </p:sp>
    </p:spTree>
    <p:extLst>
      <p:ext uri="{BB962C8B-B14F-4D97-AF65-F5344CB8AC3E}">
        <p14:creationId xmlns:p14="http://schemas.microsoft.com/office/powerpoint/2010/main" val="258993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6540-B55F-4A19-B11A-917665BC37BF}"/>
              </a:ext>
            </a:extLst>
          </p:cNvPr>
          <p:cNvSpPr>
            <a:spLocks noGrp="1"/>
          </p:cNvSpPr>
          <p:nvPr>
            <p:ph type="title"/>
          </p:nvPr>
        </p:nvSpPr>
        <p:spPr>
          <a:xfrm>
            <a:off x="838200" y="365125"/>
            <a:ext cx="6073588" cy="1325563"/>
          </a:xfrm>
        </p:spPr>
        <p:txBody>
          <a:bodyPr/>
          <a:lstStyle/>
          <a:p>
            <a:r>
              <a:rPr lang="en-US" dirty="0">
                <a:latin typeface="Rockwell" panose="02060603020205020403" pitchFamily="18" charset="0"/>
              </a:rPr>
              <a:t>How To:</a:t>
            </a:r>
          </a:p>
        </p:txBody>
      </p:sp>
      <p:sp>
        <p:nvSpPr>
          <p:cNvPr id="3" name="Content Placeholder 2">
            <a:extLst>
              <a:ext uri="{FF2B5EF4-FFF2-40B4-BE49-F238E27FC236}">
                <a16:creationId xmlns:a16="http://schemas.microsoft.com/office/drawing/2014/main" id="{91B4240A-0B58-43E7-84DE-5AABF3ACC408}"/>
              </a:ext>
            </a:extLst>
          </p:cNvPr>
          <p:cNvSpPr>
            <a:spLocks noGrp="1"/>
          </p:cNvSpPr>
          <p:nvPr>
            <p:ph idx="1"/>
          </p:nvPr>
        </p:nvSpPr>
        <p:spPr>
          <a:xfrm>
            <a:off x="838200" y="1825625"/>
            <a:ext cx="6248400" cy="4351338"/>
          </a:xfrm>
        </p:spPr>
        <p:txBody>
          <a:bodyPr/>
          <a:lstStyle/>
          <a:p>
            <a:r>
              <a:rPr lang="en-US" dirty="0"/>
              <a:t>Registration options</a:t>
            </a:r>
          </a:p>
          <a:p>
            <a:r>
              <a:rPr lang="en-US" dirty="0"/>
              <a:t>Staff recruitment solutions</a:t>
            </a:r>
          </a:p>
          <a:p>
            <a:r>
              <a:rPr lang="en-US" dirty="0"/>
              <a:t>Quality experience, first impressions</a:t>
            </a:r>
          </a:p>
          <a:p>
            <a:r>
              <a:rPr lang="en-US" dirty="0"/>
              <a:t>Marketing, marketing, marketing </a:t>
            </a:r>
          </a:p>
        </p:txBody>
      </p:sp>
      <p:pic>
        <p:nvPicPr>
          <p:cNvPr id="5" name="Picture 4" descr="A picture containing sky, outdoor, person, tree&#10;&#10;Description automatically generated">
            <a:extLst>
              <a:ext uri="{FF2B5EF4-FFF2-40B4-BE49-F238E27FC236}">
                <a16:creationId xmlns:a16="http://schemas.microsoft.com/office/drawing/2014/main" id="{61A9ACD9-4F38-4346-850F-B524ED7EE7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280918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B884-9333-4EA2-918E-70C8BF886CBE}"/>
              </a:ext>
            </a:extLst>
          </p:cNvPr>
          <p:cNvSpPr>
            <a:spLocks noGrp="1"/>
          </p:cNvSpPr>
          <p:nvPr>
            <p:ph type="ctrTitle"/>
          </p:nvPr>
        </p:nvSpPr>
        <p:spPr/>
        <p:txBody>
          <a:bodyPr/>
          <a:lstStyle/>
          <a:p>
            <a:r>
              <a:rPr lang="en-US" sz="6000" dirty="0">
                <a:latin typeface="Rockwell"/>
                <a:cs typeface="Calibri"/>
              </a:rPr>
              <a:t>Ideas on Promoting Your Day Camp</a:t>
            </a:r>
            <a:endParaRPr lang="en-US" dirty="0"/>
          </a:p>
        </p:txBody>
      </p:sp>
      <p:sp>
        <p:nvSpPr>
          <p:cNvPr id="3" name="Subtitle 2">
            <a:extLst>
              <a:ext uri="{FF2B5EF4-FFF2-40B4-BE49-F238E27FC236}">
                <a16:creationId xmlns:a16="http://schemas.microsoft.com/office/drawing/2014/main" id="{F1721AB7-A5D0-4DD4-BF10-522E4FD43C0C}"/>
              </a:ext>
            </a:extLst>
          </p:cNvPr>
          <p:cNvSpPr>
            <a:spLocks noGrp="1"/>
          </p:cNvSpPr>
          <p:nvPr>
            <p:ph type="subTitle" idx="1"/>
          </p:nvPr>
        </p:nvSpPr>
        <p:spPr/>
        <p:txBody>
          <a:bodyPr/>
          <a:lstStyle/>
          <a:p>
            <a:r>
              <a:rPr lang="en-US" i="1" dirty="0"/>
              <a:t>Think About this from the Parent’s Point of View.</a:t>
            </a:r>
          </a:p>
        </p:txBody>
      </p:sp>
    </p:spTree>
    <p:extLst>
      <p:ext uri="{BB962C8B-B14F-4D97-AF65-F5344CB8AC3E}">
        <p14:creationId xmlns:p14="http://schemas.microsoft.com/office/powerpoint/2010/main" val="192657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9E6440-28AB-43CB-B9F2-B84F6A187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242" y="365124"/>
            <a:ext cx="5431537" cy="57972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9DAC2-E4E8-44ED-854C-3F15B2C150E2}"/>
              </a:ext>
            </a:extLst>
          </p:cNvPr>
          <p:cNvSpPr>
            <a:spLocks noGrp="1"/>
          </p:cNvSpPr>
          <p:nvPr>
            <p:ph type="title"/>
          </p:nvPr>
        </p:nvSpPr>
        <p:spPr>
          <a:xfrm>
            <a:off x="839338" y="704088"/>
            <a:ext cx="4804011" cy="1188720"/>
          </a:xfrm>
        </p:spPr>
        <p:txBody>
          <a:bodyPr>
            <a:normAutofit fontScale="90000"/>
          </a:bodyPr>
          <a:lstStyle/>
          <a:p>
            <a:r>
              <a:rPr lang="en-US" sz="4000" b="0" i="0" dirty="0">
                <a:solidFill>
                  <a:schemeClr val="bg1"/>
                </a:solidFill>
                <a:effectLst/>
                <a:latin typeface="Rockwell" panose="02060603020205020403" pitchFamily="18" charset="0"/>
              </a:rPr>
              <a:t>First…</a:t>
            </a:r>
            <a:br>
              <a:rPr lang="en-US" sz="4000" b="0" i="0" dirty="0">
                <a:solidFill>
                  <a:schemeClr val="bg1"/>
                </a:solidFill>
                <a:effectLst/>
                <a:latin typeface="Rockwell" panose="02060603020205020403" pitchFamily="18" charset="0"/>
              </a:rPr>
            </a:br>
            <a:r>
              <a:rPr lang="en-US" sz="4000" b="0" i="0" dirty="0">
                <a:solidFill>
                  <a:schemeClr val="bg1"/>
                </a:solidFill>
                <a:effectLst/>
                <a:latin typeface="Rockwell" panose="02060603020205020403" pitchFamily="18" charset="0"/>
              </a:rPr>
              <a:t>Look at </a:t>
            </a:r>
            <a:r>
              <a:rPr lang="en-US" sz="4000" dirty="0">
                <a:solidFill>
                  <a:schemeClr val="bg1"/>
                </a:solidFill>
                <a:latin typeface="Rockwell" panose="02060603020205020403" pitchFamily="18" charset="0"/>
              </a:rPr>
              <a:t>Y</a:t>
            </a:r>
            <a:r>
              <a:rPr lang="en-US" sz="4000" b="0" i="0" dirty="0">
                <a:solidFill>
                  <a:schemeClr val="bg1"/>
                </a:solidFill>
                <a:effectLst/>
                <a:latin typeface="Rockwell" panose="02060603020205020403" pitchFamily="18" charset="0"/>
              </a:rPr>
              <a:t>our Web Site</a:t>
            </a:r>
            <a:endParaRPr lang="en-US" sz="4000" dirty="0">
              <a:solidFill>
                <a:schemeClr val="bg1"/>
              </a:solidFill>
              <a:latin typeface="Rockwell"/>
              <a:cs typeface="Calibri"/>
            </a:endParaRPr>
          </a:p>
        </p:txBody>
      </p:sp>
      <p:sp>
        <p:nvSpPr>
          <p:cNvPr id="3" name="Content Placeholder 2">
            <a:extLst>
              <a:ext uri="{FF2B5EF4-FFF2-40B4-BE49-F238E27FC236}">
                <a16:creationId xmlns:a16="http://schemas.microsoft.com/office/drawing/2014/main" id="{976D8A25-2BA1-4E1D-9144-A040D9392A8C}"/>
              </a:ext>
            </a:extLst>
          </p:cNvPr>
          <p:cNvSpPr>
            <a:spLocks noGrp="1"/>
          </p:cNvSpPr>
          <p:nvPr>
            <p:ph idx="1"/>
          </p:nvPr>
        </p:nvSpPr>
        <p:spPr>
          <a:xfrm>
            <a:off x="839338" y="2313287"/>
            <a:ext cx="4804011" cy="3781035"/>
          </a:xfrm>
        </p:spPr>
        <p:txBody>
          <a:bodyPr>
            <a:normAutofit/>
          </a:bodyPr>
          <a:lstStyle/>
          <a:p>
            <a:pPr fontAlgn="base">
              <a:lnSpc>
                <a:spcPct val="100000"/>
              </a:lnSpc>
              <a:tabLst>
                <a:tab pos="6229350" algn="l"/>
              </a:tabLst>
            </a:pPr>
            <a:r>
              <a:rPr lang="en-US" sz="3600" dirty="0">
                <a:solidFill>
                  <a:schemeClr val="bg1"/>
                </a:solidFill>
                <a:latin typeface="Calibri" panose="020F0502020204030204" pitchFamily="34" charset="0"/>
              </a:rPr>
              <a:t>Is it up-to-date?</a:t>
            </a:r>
          </a:p>
          <a:p>
            <a:pPr fontAlgn="base">
              <a:lnSpc>
                <a:spcPct val="100000"/>
              </a:lnSpc>
              <a:tabLst>
                <a:tab pos="6229350" algn="l"/>
              </a:tabLst>
            </a:pPr>
            <a:r>
              <a:rPr lang="en-US" sz="3600" b="0" i="0" dirty="0">
                <a:solidFill>
                  <a:schemeClr val="bg1"/>
                </a:solidFill>
                <a:effectLst/>
                <a:latin typeface="Calibri" panose="020F0502020204030204" pitchFamily="34" charset="0"/>
              </a:rPr>
              <a:t>Is it easy to navigate and understand?</a:t>
            </a:r>
          </a:p>
          <a:p>
            <a:pPr fontAlgn="base">
              <a:lnSpc>
                <a:spcPct val="100000"/>
              </a:lnSpc>
              <a:tabLst>
                <a:tab pos="6229350" algn="l"/>
              </a:tabLst>
            </a:pPr>
            <a:r>
              <a:rPr lang="en-US" sz="3600" dirty="0">
                <a:solidFill>
                  <a:schemeClr val="bg1"/>
                </a:solidFill>
                <a:latin typeface="Calibri" panose="020F0502020204030204" pitchFamily="34" charset="0"/>
              </a:rPr>
              <a:t>Is it free of </a:t>
            </a:r>
            <a:r>
              <a:rPr lang="en-US" sz="3600">
                <a:solidFill>
                  <a:schemeClr val="bg1"/>
                </a:solidFill>
                <a:latin typeface="Calibri" panose="020F0502020204030204" pitchFamily="34" charset="0"/>
              </a:rPr>
              <a:t>BSA</a:t>
            </a:r>
            <a:r>
              <a:rPr lang="en-US" sz="3600" dirty="0">
                <a:solidFill>
                  <a:schemeClr val="bg1"/>
                </a:solidFill>
                <a:latin typeface="Calibri" panose="020F0502020204030204" pitchFamily="34" charset="0"/>
              </a:rPr>
              <a:t> jargon?</a:t>
            </a:r>
          </a:p>
          <a:p>
            <a:pPr fontAlgn="base">
              <a:lnSpc>
                <a:spcPct val="100000"/>
              </a:lnSpc>
              <a:tabLst>
                <a:tab pos="6229350" algn="l"/>
              </a:tabLst>
            </a:pPr>
            <a:r>
              <a:rPr lang="en-US" sz="3600" b="0" i="0" dirty="0">
                <a:solidFill>
                  <a:schemeClr val="bg1"/>
                </a:solidFill>
                <a:effectLst/>
                <a:latin typeface="Calibri" panose="020F0502020204030204" pitchFamily="34" charset="0"/>
              </a:rPr>
              <a:t>Is it easy to sign up?</a:t>
            </a:r>
          </a:p>
          <a:p>
            <a:endParaRPr lang="en-US" sz="2200" dirty="0">
              <a:solidFill>
                <a:schemeClr val="bg1"/>
              </a:solidFill>
            </a:endParaRPr>
          </a:p>
        </p:txBody>
      </p:sp>
      <p:pic>
        <p:nvPicPr>
          <p:cNvPr id="7" name="Picture 6">
            <a:extLst>
              <a:ext uri="{FF2B5EF4-FFF2-40B4-BE49-F238E27FC236}">
                <a16:creationId xmlns:a16="http://schemas.microsoft.com/office/drawing/2014/main" id="{0512BFEB-9D57-47B6-94F2-41760EC22C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3743" y="4146096"/>
            <a:ext cx="2404997" cy="21945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6E59DE0E-05A2-420D-9F73-2D64CF21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8718" y="4256338"/>
            <a:ext cx="2606040" cy="1974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A04F6F27-AC76-4D65-93DF-B1E3A0AB30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7126" y="473802"/>
            <a:ext cx="4885536" cy="33954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3343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2ED5-EDB2-4E7B-9172-C6BEB5FF73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13194F-3DD9-411F-AF13-23CEF3E3D9C8}"/>
              </a:ext>
            </a:extLst>
          </p:cNvPr>
          <p:cNvSpPr>
            <a:spLocks noGrp="1"/>
          </p:cNvSpPr>
          <p:nvPr>
            <p:ph idx="1"/>
          </p:nvPr>
        </p:nvSpPr>
        <p:spPr/>
        <p:txBody>
          <a:bodyPr/>
          <a:lstStyle/>
          <a:p>
            <a:endParaRPr lang="en-US"/>
          </a:p>
        </p:txBody>
      </p:sp>
      <p:pic>
        <p:nvPicPr>
          <p:cNvPr id="4" name="Picture 1">
            <a:extLst>
              <a:ext uri="{FF2B5EF4-FFF2-40B4-BE49-F238E27FC236}">
                <a16:creationId xmlns:a16="http://schemas.microsoft.com/office/drawing/2014/main" id="{0544FA1F-6891-47D9-B6A5-396B325E8588}"/>
              </a:ext>
            </a:extLst>
          </p:cNvPr>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3749842" y="-264693"/>
            <a:ext cx="4692315" cy="83288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518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DAC2-E4E8-44ED-854C-3F15B2C150E2}"/>
              </a:ext>
            </a:extLst>
          </p:cNvPr>
          <p:cNvSpPr>
            <a:spLocks noGrp="1"/>
          </p:cNvSpPr>
          <p:nvPr>
            <p:ph type="title"/>
          </p:nvPr>
        </p:nvSpPr>
        <p:spPr/>
        <p:txBody>
          <a:bodyPr/>
          <a:lstStyle/>
          <a:p>
            <a:r>
              <a:rPr lang="en-US" sz="4000">
                <a:latin typeface="Rockwell"/>
                <a:cs typeface="Calibri"/>
              </a:rPr>
              <a:t>Ideas on Promoting Your Day Camp</a:t>
            </a:r>
            <a:endParaRPr lang="en-US" sz="4000" dirty="0">
              <a:latin typeface="Rockwell"/>
              <a:cs typeface="Calibri"/>
            </a:endParaRPr>
          </a:p>
        </p:txBody>
      </p:sp>
      <p:sp>
        <p:nvSpPr>
          <p:cNvPr id="3" name="Content Placeholder 2">
            <a:extLst>
              <a:ext uri="{FF2B5EF4-FFF2-40B4-BE49-F238E27FC236}">
                <a16:creationId xmlns:a16="http://schemas.microsoft.com/office/drawing/2014/main" id="{976D8A25-2BA1-4E1D-9144-A040D9392A8C}"/>
              </a:ext>
            </a:extLst>
          </p:cNvPr>
          <p:cNvSpPr>
            <a:spLocks noGrp="1"/>
          </p:cNvSpPr>
          <p:nvPr>
            <p:ph idx="1"/>
          </p:nvPr>
        </p:nvSpPr>
        <p:spPr/>
        <p:txBody>
          <a:bodyPr>
            <a:normAutofit/>
          </a:bodyPr>
          <a:lstStyle/>
          <a:p>
            <a:pPr fontAlgn="base">
              <a:tabLst>
                <a:tab pos="6229350" algn="l"/>
              </a:tabLst>
            </a:pPr>
            <a:r>
              <a:rPr lang="en-US" sz="2000" dirty="0">
                <a:solidFill>
                  <a:srgbClr val="000000"/>
                </a:solidFill>
                <a:latin typeface="Calibri" panose="020F0502020204030204" pitchFamily="34" charset="0"/>
              </a:rPr>
              <a:t>Yard Signs </a:t>
            </a:r>
          </a:p>
          <a:p>
            <a:pPr fontAlgn="base">
              <a:tabLst>
                <a:tab pos="6229350" algn="l"/>
              </a:tabLst>
            </a:pPr>
            <a:r>
              <a:rPr lang="en-US" sz="2000" b="0" i="0" dirty="0">
                <a:solidFill>
                  <a:srgbClr val="000000"/>
                </a:solidFill>
                <a:effectLst/>
                <a:latin typeface="Calibri" panose="020F0502020204030204" pitchFamily="34" charset="0"/>
              </a:rPr>
              <a:t>Fliers / emails through schools </a:t>
            </a:r>
          </a:p>
          <a:p>
            <a:pPr fontAlgn="base">
              <a:tabLst>
                <a:tab pos="6229350" algn="l"/>
              </a:tabLst>
            </a:pPr>
            <a:r>
              <a:rPr lang="en-US" sz="2000" dirty="0">
                <a:solidFill>
                  <a:srgbClr val="000000"/>
                </a:solidFill>
                <a:latin typeface="Calibri" panose="020F0502020204030204" pitchFamily="34" charset="0"/>
              </a:rPr>
              <a:t>Social Media </a:t>
            </a:r>
          </a:p>
          <a:p>
            <a:pPr lvl="1" fontAlgn="base">
              <a:tabLst>
                <a:tab pos="6229350" algn="l"/>
              </a:tabLst>
            </a:pPr>
            <a:r>
              <a:rPr lang="en-US" sz="1600" dirty="0">
                <a:solidFill>
                  <a:srgbClr val="000000"/>
                </a:solidFill>
                <a:latin typeface="Calibri" panose="020F0502020204030204" pitchFamily="34" charset="0"/>
              </a:rPr>
              <a:t>Parents groups on social media</a:t>
            </a:r>
          </a:p>
          <a:p>
            <a:pPr lvl="1" fontAlgn="base">
              <a:tabLst>
                <a:tab pos="6229350" algn="l"/>
              </a:tabLst>
            </a:pPr>
            <a:r>
              <a:rPr lang="en-US" sz="1600" dirty="0">
                <a:solidFill>
                  <a:srgbClr val="000000"/>
                </a:solidFill>
                <a:latin typeface="Calibri" panose="020F0502020204030204" pitchFamily="34" charset="0"/>
              </a:rPr>
              <a:t>Posting, Sharing</a:t>
            </a:r>
          </a:p>
          <a:p>
            <a:pPr lvl="1" fontAlgn="base">
              <a:tabLst>
                <a:tab pos="6229350" algn="l"/>
              </a:tabLst>
            </a:pPr>
            <a:r>
              <a:rPr lang="en-US" sz="1600" dirty="0">
                <a:solidFill>
                  <a:srgbClr val="000000"/>
                </a:solidFill>
                <a:latin typeface="Calibri" panose="020F0502020204030204" pitchFamily="34" charset="0"/>
              </a:rPr>
              <a:t>Paid Ads</a:t>
            </a:r>
          </a:p>
          <a:p>
            <a:pPr lvl="1" fontAlgn="base">
              <a:tabLst>
                <a:tab pos="6229350" algn="l"/>
              </a:tabLst>
            </a:pPr>
            <a:endParaRPr lang="en-US" sz="1600" dirty="0">
              <a:solidFill>
                <a:srgbClr val="000000"/>
              </a:solidFill>
              <a:latin typeface="Calibri" panose="020F0502020204030204" pitchFamily="34" charset="0"/>
            </a:endParaRPr>
          </a:p>
          <a:p>
            <a:pPr algn="l" rtl="0" fontAlgn="base">
              <a:tabLst>
                <a:tab pos="6229350" algn="l"/>
              </a:tabLst>
            </a:pPr>
            <a:r>
              <a:rPr lang="en-US" sz="2000" b="0" i="0" dirty="0">
                <a:solidFill>
                  <a:srgbClr val="000000"/>
                </a:solidFill>
                <a:effectLst/>
                <a:latin typeface="Calibri" panose="020F0502020204030204" pitchFamily="34" charset="0"/>
              </a:rPr>
              <a:t>Facebook Geofencing </a:t>
            </a:r>
          </a:p>
          <a:p>
            <a:pPr algn="l" rtl="0" fontAlgn="base">
              <a:buFont typeface="Arial" panose="020B0604020202020204" pitchFamily="34" charset="0"/>
              <a:buChar char="•"/>
              <a:tabLst>
                <a:tab pos="6229350" algn="l"/>
              </a:tabLst>
            </a:pPr>
            <a:r>
              <a:rPr lang="en-US" sz="2000" b="0" i="0" dirty="0">
                <a:solidFill>
                  <a:srgbClr val="000000"/>
                </a:solidFill>
                <a:effectLst/>
                <a:latin typeface="Calibri" panose="020F0502020204030204" pitchFamily="34" charset="0"/>
              </a:rPr>
              <a:t>Community &amp; city pages, Parent Groups</a:t>
            </a:r>
          </a:p>
          <a:p>
            <a:pPr algn="l" rtl="0" fontAlgn="base">
              <a:buFont typeface="Arial" panose="020B0604020202020204" pitchFamily="34" charset="0"/>
              <a:buChar char="•"/>
              <a:tabLst>
                <a:tab pos="6229350" algn="l"/>
              </a:tabLst>
            </a:pPr>
            <a:r>
              <a:rPr lang="en-US" sz="2000" b="0" i="0" dirty="0">
                <a:solidFill>
                  <a:srgbClr val="000000"/>
                </a:solidFill>
                <a:effectLst/>
                <a:latin typeface="Calibri" panose="020F0502020204030204" pitchFamily="34" charset="0"/>
              </a:rPr>
              <a:t>Friends and Family  (Word of Mouth) &gt;&gt; Social Media</a:t>
            </a:r>
          </a:p>
          <a:p>
            <a:pPr algn="l" rtl="0" fontAlgn="base">
              <a:buFont typeface="Arial" panose="020B0604020202020204" pitchFamily="34" charset="0"/>
              <a:buChar char="•"/>
              <a:tabLst>
                <a:tab pos="6229350" algn="l"/>
              </a:tabLst>
            </a:pPr>
            <a:r>
              <a:rPr lang="en-US" sz="2000" dirty="0">
                <a:solidFill>
                  <a:srgbClr val="000000"/>
                </a:solidFill>
                <a:latin typeface="Calibri" panose="020F0502020204030204" pitchFamily="34" charset="0"/>
              </a:rPr>
              <a:t>In-person v</a:t>
            </a:r>
            <a:r>
              <a:rPr lang="en-US" sz="2000" b="0" i="0" dirty="0">
                <a:solidFill>
                  <a:srgbClr val="000000"/>
                </a:solidFill>
                <a:effectLst/>
                <a:latin typeface="Calibri" panose="020F0502020204030204" pitchFamily="34" charset="0"/>
              </a:rPr>
              <a:t>isits to units – In person Promotion! </a:t>
            </a:r>
          </a:p>
          <a:p>
            <a:pPr algn="l" rtl="0" fontAlgn="base">
              <a:buFont typeface="Arial" panose="020B0604020202020204" pitchFamily="34" charset="0"/>
              <a:buChar char="•"/>
              <a:tabLst>
                <a:tab pos="6229350" algn="l"/>
              </a:tabLst>
            </a:pPr>
            <a:r>
              <a:rPr lang="en-US" sz="2000" dirty="0">
                <a:solidFill>
                  <a:srgbClr val="000000"/>
                </a:solidFill>
                <a:latin typeface="Calibri" panose="020F0502020204030204" pitchFamily="34" charset="0"/>
              </a:rPr>
              <a:t>…Get Creative….</a:t>
            </a:r>
            <a:endParaRPr lang="en-US" sz="2000" b="0" i="0" dirty="0">
              <a:solidFill>
                <a:srgbClr val="000000"/>
              </a:solidFill>
              <a:effectLst/>
              <a:latin typeface="Calibri" panose="020F0502020204030204" pitchFamily="34" charset="0"/>
            </a:endParaRPr>
          </a:p>
          <a:p>
            <a:endParaRPr lang="en-US" dirty="0"/>
          </a:p>
        </p:txBody>
      </p:sp>
      <p:pic>
        <p:nvPicPr>
          <p:cNvPr id="5" name="Picture 4" descr="Image result for facebook logo">
            <a:extLst>
              <a:ext uri="{FF2B5EF4-FFF2-40B4-BE49-F238E27FC236}">
                <a16:creationId xmlns:a16="http://schemas.microsoft.com/office/drawing/2014/main" id="{49A978B9-75F5-4404-B210-0F7FB370632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3"/>
          <a:stretch/>
        </p:blipFill>
        <p:spPr bwMode="auto">
          <a:xfrm>
            <a:off x="9834427" y="1229936"/>
            <a:ext cx="1509346" cy="1779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Mail Icon PNG Image | Mail icon, Email icon, Icon set design">
            <a:extLst>
              <a:ext uri="{FF2B5EF4-FFF2-40B4-BE49-F238E27FC236}">
                <a16:creationId xmlns:a16="http://schemas.microsoft.com/office/drawing/2014/main" id="{67828BCB-7EB9-4EF9-84AF-539BFDC5BA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76041" y="79157"/>
            <a:ext cx="1325563" cy="1325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Yard Signs">
            <a:extLst>
              <a:ext uri="{FF2B5EF4-FFF2-40B4-BE49-F238E27FC236}">
                <a16:creationId xmlns:a16="http://schemas.microsoft.com/office/drawing/2014/main" id="{3F75F2F4-A419-4509-B466-820265DD4EB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02332" y="3060179"/>
            <a:ext cx="1573535" cy="941115"/>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464C000-2283-44AD-8200-24CB0A9CBD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4107" y="4379323"/>
            <a:ext cx="3951759" cy="205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231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8D9DAA-598A-47CD-ACEE-E86254D172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308" y="781538"/>
            <a:ext cx="12195350" cy="2563243"/>
          </a:xfrm>
          <a:prstGeom prst="rect">
            <a:avLst/>
          </a:prstGeom>
        </p:spPr>
      </p:pic>
      <p:sp>
        <p:nvSpPr>
          <p:cNvPr id="3" name="Oval 2">
            <a:extLst>
              <a:ext uri="{FF2B5EF4-FFF2-40B4-BE49-F238E27FC236}">
                <a16:creationId xmlns:a16="http://schemas.microsoft.com/office/drawing/2014/main" id="{7C822C2E-0462-43B1-934F-2B983360A240}"/>
              </a:ext>
            </a:extLst>
          </p:cNvPr>
          <p:cNvSpPr/>
          <p:nvPr/>
        </p:nvSpPr>
        <p:spPr>
          <a:xfrm>
            <a:off x="5210908" y="1304510"/>
            <a:ext cx="1828800"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89EC6EF-C932-42BA-A565-E55B3340499F}"/>
              </a:ext>
            </a:extLst>
          </p:cNvPr>
          <p:cNvSpPr txBox="1"/>
          <p:nvPr/>
        </p:nvSpPr>
        <p:spPr>
          <a:xfrm>
            <a:off x="2942112" y="4017678"/>
            <a:ext cx="69048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dirty="0">
                <a:latin typeface="Rockwell"/>
                <a:ea typeface="Calibri"/>
                <a:cs typeface="Calibri"/>
              </a:rPr>
              <a:t>scouting.org/</a:t>
            </a:r>
            <a:r>
              <a:rPr lang="en-US" sz="4000" dirty="0" err="1">
                <a:latin typeface="Rockwell"/>
                <a:ea typeface="Calibri"/>
                <a:cs typeface="Calibri"/>
              </a:rPr>
              <a:t>brandcenter</a:t>
            </a:r>
            <a:endParaRPr lang="en-US" sz="4000" dirty="0">
              <a:latin typeface="Rockwell"/>
              <a:cs typeface="Calibri"/>
            </a:endParaRPr>
          </a:p>
        </p:txBody>
      </p:sp>
    </p:spTree>
    <p:extLst>
      <p:ext uri="{BB962C8B-B14F-4D97-AF65-F5344CB8AC3E}">
        <p14:creationId xmlns:p14="http://schemas.microsoft.com/office/powerpoint/2010/main" val="32150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person, sky, girl&#10;&#10;Description automatically generated">
            <a:extLst>
              <a:ext uri="{FF2B5EF4-FFF2-40B4-BE49-F238E27FC236}">
                <a16:creationId xmlns:a16="http://schemas.microsoft.com/office/drawing/2014/main" id="{BC2E44C7-E3D6-4768-95C9-63C207C45EF5}"/>
              </a:ext>
            </a:extLst>
          </p:cNvPr>
          <p:cNvPicPr>
            <a:picLocks noChangeAspect="1"/>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DFE41E-CDE0-428F-B902-BDB2688392B7}"/>
              </a:ext>
            </a:extLst>
          </p:cNvPr>
          <p:cNvSpPr>
            <a:spLocks noGrp="1"/>
          </p:cNvSpPr>
          <p:nvPr>
            <p:ph type="title"/>
          </p:nvPr>
        </p:nvSpPr>
        <p:spPr>
          <a:xfrm>
            <a:off x="289560" y="1318713"/>
            <a:ext cx="10515600" cy="1325563"/>
          </a:xfrm>
        </p:spPr>
        <p:txBody>
          <a:bodyPr>
            <a:noAutofit/>
          </a:bodyPr>
          <a:lstStyle/>
          <a:p>
            <a:r>
              <a:rPr lang="en-US" sz="6000" b="1" cap="all" spc="400" dirty="0">
                <a:latin typeface="Rockwell" panose="02060603020205020403" pitchFamily="18" charset="0"/>
              </a:rPr>
              <a:t>Growing membership through </a:t>
            </a:r>
            <a:br>
              <a:rPr lang="en-US" sz="6000" b="1" cap="all" spc="400" dirty="0">
                <a:latin typeface="Rockwell" panose="02060603020205020403" pitchFamily="18" charset="0"/>
              </a:rPr>
            </a:br>
            <a:r>
              <a:rPr lang="en-US" sz="6000" b="1" cap="all" spc="400" dirty="0">
                <a:latin typeface="Rockwell" panose="02060603020205020403" pitchFamily="18" charset="0"/>
              </a:rPr>
              <a:t>day camp</a:t>
            </a:r>
          </a:p>
        </p:txBody>
      </p:sp>
    </p:spTree>
    <p:extLst>
      <p:ext uri="{BB962C8B-B14F-4D97-AF65-F5344CB8AC3E}">
        <p14:creationId xmlns:p14="http://schemas.microsoft.com/office/powerpoint/2010/main" val="113319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group of people standing next to a person&#10;&#10;Description automatically generated">
            <a:extLst>
              <a:ext uri="{FF2B5EF4-FFF2-40B4-BE49-F238E27FC236}">
                <a16:creationId xmlns:a16="http://schemas.microsoft.com/office/drawing/2014/main" id="{54C85FA5-1043-4E5C-A5C2-E0BA2C64AD71}"/>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481955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A screenshot of a social media post&#10;&#10;Description automatically generated">
            <a:extLst>
              <a:ext uri="{FF2B5EF4-FFF2-40B4-BE49-F238E27FC236}">
                <a16:creationId xmlns:a16="http://schemas.microsoft.com/office/drawing/2014/main" id="{1F30B35D-DAAC-45B8-A5B2-53E3D1A576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4034448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CE79D-B544-4D76-83F8-BE970F99C2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987" y="457200"/>
            <a:ext cx="12225946" cy="6176685"/>
          </a:xfrm>
          <a:prstGeom prst="rect">
            <a:avLst/>
          </a:prstGeom>
        </p:spPr>
      </p:pic>
      <p:sp>
        <p:nvSpPr>
          <p:cNvPr id="5" name="Rectangle 4">
            <a:extLst>
              <a:ext uri="{FF2B5EF4-FFF2-40B4-BE49-F238E27FC236}">
                <a16:creationId xmlns:a16="http://schemas.microsoft.com/office/drawing/2014/main" id="{0B4FCA86-154C-40C0-A580-3E494BA172B9}"/>
              </a:ext>
            </a:extLst>
          </p:cNvPr>
          <p:cNvSpPr/>
          <p:nvPr/>
        </p:nvSpPr>
        <p:spPr>
          <a:xfrm>
            <a:off x="0" y="0"/>
            <a:ext cx="12183958" cy="797312"/>
          </a:xfrm>
          <a:prstGeom prst="rect">
            <a:avLst/>
          </a:prstGeom>
          <a:solidFill>
            <a:srgbClr val="003F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978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ground, outdoor, tree, person&#10;&#10;Description automatically generated">
            <a:extLst>
              <a:ext uri="{FF2B5EF4-FFF2-40B4-BE49-F238E27FC236}">
                <a16:creationId xmlns:a16="http://schemas.microsoft.com/office/drawing/2014/main" id="{79B5B9A1-EF68-4B52-9FBE-493E0B18D9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5" name="Title 1">
            <a:extLst>
              <a:ext uri="{FF2B5EF4-FFF2-40B4-BE49-F238E27FC236}">
                <a16:creationId xmlns:a16="http://schemas.microsoft.com/office/drawing/2014/main" id="{533F895F-7E5E-4420-A85C-DDBC4177B7FD}"/>
              </a:ext>
            </a:extLst>
          </p:cNvPr>
          <p:cNvSpPr txBox="1">
            <a:spLocks/>
          </p:cNvSpPr>
          <p:nvPr/>
        </p:nvSpPr>
        <p:spPr>
          <a:xfrm>
            <a:off x="1245197" y="2207602"/>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b="1" cap="all" spc="400" dirty="0">
                <a:solidFill>
                  <a:srgbClr val="FFFFFF"/>
                </a:solidFill>
                <a:effectLst>
                  <a:outerShdw blurRad="38100" dist="38100" dir="2700000" algn="tl">
                    <a:srgbClr val="000000">
                      <a:alpha val="43137"/>
                    </a:srgbClr>
                  </a:outerShdw>
                </a:effectLst>
                <a:latin typeface="Rockwell" panose="02060603020205020403" pitchFamily="18" charset="0"/>
              </a:rPr>
              <a:t>Membership Options</a:t>
            </a:r>
          </a:p>
        </p:txBody>
      </p:sp>
    </p:spTree>
    <p:extLst>
      <p:ext uri="{BB962C8B-B14F-4D97-AF65-F5344CB8AC3E}">
        <p14:creationId xmlns:p14="http://schemas.microsoft.com/office/powerpoint/2010/main" val="275272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B03B-AFC9-4903-AA2E-DAAE09A6F33F}"/>
              </a:ext>
            </a:extLst>
          </p:cNvPr>
          <p:cNvSpPr>
            <a:spLocks noGrp="1"/>
          </p:cNvSpPr>
          <p:nvPr>
            <p:ph type="title"/>
          </p:nvPr>
        </p:nvSpPr>
        <p:spPr>
          <a:xfrm>
            <a:off x="5185954" y="0"/>
            <a:ext cx="6141720" cy="1325563"/>
          </a:xfrm>
        </p:spPr>
        <p:txBody>
          <a:bodyPr>
            <a:normAutofit/>
          </a:bodyPr>
          <a:lstStyle/>
          <a:p>
            <a:r>
              <a:rPr lang="en-US" sz="6000" b="1" u="sng">
                <a:latin typeface="+mn-lt"/>
              </a:rPr>
              <a:t>Summary</a:t>
            </a:r>
          </a:p>
        </p:txBody>
      </p:sp>
      <p:pic>
        <p:nvPicPr>
          <p:cNvPr id="5" name="Content Placeholder 4" descr="A picture containing tree, person, outdoor, yellow&#10;&#10;Description automatically generated">
            <a:extLst>
              <a:ext uri="{FF2B5EF4-FFF2-40B4-BE49-F238E27FC236}">
                <a16:creationId xmlns:a16="http://schemas.microsoft.com/office/drawing/2014/main" id="{59EB0142-6ABE-4C16-AE53-9E267E7F65EE}"/>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4963886" cy="6858000"/>
          </a:xfrm>
        </p:spPr>
      </p:pic>
      <p:sp>
        <p:nvSpPr>
          <p:cNvPr id="3" name="TextBox 2">
            <a:extLst>
              <a:ext uri="{FF2B5EF4-FFF2-40B4-BE49-F238E27FC236}">
                <a16:creationId xmlns:a16="http://schemas.microsoft.com/office/drawing/2014/main" id="{F363F77D-DFFD-4227-9889-A38B6AC07F4F}"/>
              </a:ext>
            </a:extLst>
          </p:cNvPr>
          <p:cNvSpPr txBox="1"/>
          <p:nvPr/>
        </p:nvSpPr>
        <p:spPr>
          <a:xfrm>
            <a:off x="5432612" y="1325563"/>
            <a:ext cx="6252882" cy="5170646"/>
          </a:xfrm>
          <a:prstGeom prst="rect">
            <a:avLst/>
          </a:prstGeom>
          <a:noFill/>
        </p:spPr>
        <p:txBody>
          <a:bodyPr wrap="square" rtlCol="0">
            <a:spAutoFit/>
          </a:bodyPr>
          <a:lstStyle/>
          <a:p>
            <a:pPr marL="285750" indent="-285750">
              <a:buFont typeface="Arial" panose="020B0604020202020204" pitchFamily="34" charset="0"/>
              <a:buChar char="•"/>
            </a:pPr>
            <a:r>
              <a:rPr lang="en-US" sz="3000" dirty="0"/>
              <a:t>NCAP and the BSA has a path forward to engage “nonmembers” into day camp!</a:t>
            </a:r>
          </a:p>
          <a:p>
            <a:endParaRPr lang="en-US" sz="3000" dirty="0"/>
          </a:p>
          <a:p>
            <a:pPr marL="285750" indent="-285750">
              <a:buFont typeface="Arial" panose="020B0604020202020204" pitchFamily="34" charset="0"/>
              <a:buChar char="•"/>
            </a:pPr>
            <a:r>
              <a:rPr lang="en-US" sz="3000" dirty="0"/>
              <a:t>Marketing efforts need to reflect multiple audiences.</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Get creative in engaging them in the future as well as moving day camp attendees to traditional registered members.</a:t>
            </a:r>
          </a:p>
        </p:txBody>
      </p:sp>
    </p:spTree>
    <p:extLst>
      <p:ext uri="{BB962C8B-B14F-4D97-AF65-F5344CB8AC3E}">
        <p14:creationId xmlns:p14="http://schemas.microsoft.com/office/powerpoint/2010/main" val="138211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47386E87-085B-4B67-A84B-5EF70755E1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11" name="Title 1">
            <a:extLst>
              <a:ext uri="{FF2B5EF4-FFF2-40B4-BE49-F238E27FC236}">
                <a16:creationId xmlns:a16="http://schemas.microsoft.com/office/drawing/2014/main" id="{FA74B076-4A29-4EEF-B97A-D64AFCCE6BF6}"/>
              </a:ext>
            </a:extLst>
          </p:cNvPr>
          <p:cNvSpPr>
            <a:spLocks noGrp="1"/>
          </p:cNvSpPr>
          <p:nvPr>
            <p:ph type="title"/>
          </p:nvPr>
        </p:nvSpPr>
        <p:spPr>
          <a:xfrm>
            <a:off x="4613366" y="0"/>
            <a:ext cx="10515600" cy="2625395"/>
          </a:xfrm>
        </p:spPr>
        <p:txBody>
          <a:bodyPr>
            <a:normAutofit/>
          </a:bodyPr>
          <a:lstStyle/>
          <a:p>
            <a:pPr algn="ctr"/>
            <a:r>
              <a:rPr lang="en-US" sz="10000" b="1" cap="all" spc="400">
                <a:solidFill>
                  <a:schemeClr val="bg1"/>
                </a:solidFill>
                <a:effectLst>
                  <a:outerShdw blurRad="38100" dist="38100" dir="2700000" algn="tl">
                    <a:srgbClr val="000000">
                      <a:alpha val="43137"/>
                    </a:srgbClr>
                  </a:outerShdw>
                </a:effectLst>
                <a:latin typeface="Rockwell" panose="02060603020205020403" pitchFamily="18" charset="0"/>
              </a:rPr>
              <a:t>Q&amp;A</a:t>
            </a:r>
          </a:p>
        </p:txBody>
      </p:sp>
    </p:spTree>
    <p:extLst>
      <p:ext uri="{BB962C8B-B14F-4D97-AF65-F5344CB8AC3E}">
        <p14:creationId xmlns:p14="http://schemas.microsoft.com/office/powerpoint/2010/main" val="1795907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CEC3-B660-4C13-89CC-D8DA32EC0E6C}"/>
              </a:ext>
            </a:extLst>
          </p:cNvPr>
          <p:cNvSpPr>
            <a:spLocks noGrp="1"/>
          </p:cNvSpPr>
          <p:nvPr>
            <p:ph type="title"/>
          </p:nvPr>
        </p:nvSpPr>
        <p:spPr>
          <a:xfrm>
            <a:off x="838200" y="995746"/>
            <a:ext cx="10515600" cy="1325563"/>
          </a:xfrm>
        </p:spPr>
        <p:txBody>
          <a:bodyPr>
            <a:normAutofit/>
          </a:bodyPr>
          <a:lstStyle/>
          <a:p>
            <a:pPr algn="ctr"/>
            <a:r>
              <a:rPr lang="en-US" sz="4800" b="1" dirty="0">
                <a:solidFill>
                  <a:srgbClr val="002060"/>
                </a:solidFill>
                <a:latin typeface="Rockwell" panose="02060603020205020403" pitchFamily="18" charset="0"/>
                <a:ea typeface="+mn-ea"/>
                <a:cs typeface="Calibri" panose="020F0502020204030204" pitchFamily="34" charset="0"/>
              </a:rPr>
              <a:t>Find the Recording at…</a:t>
            </a:r>
          </a:p>
        </p:txBody>
      </p:sp>
      <p:sp>
        <p:nvSpPr>
          <p:cNvPr id="3" name="Content Placeholder 2">
            <a:extLst>
              <a:ext uri="{FF2B5EF4-FFF2-40B4-BE49-F238E27FC236}">
                <a16:creationId xmlns:a16="http://schemas.microsoft.com/office/drawing/2014/main" id="{3DD3509A-1E7C-45BB-A161-A36053A2B998}"/>
              </a:ext>
            </a:extLst>
          </p:cNvPr>
          <p:cNvSpPr>
            <a:spLocks noGrp="1"/>
          </p:cNvSpPr>
          <p:nvPr>
            <p:ph idx="1"/>
          </p:nvPr>
        </p:nvSpPr>
        <p:spPr>
          <a:xfrm>
            <a:off x="838200" y="2774731"/>
            <a:ext cx="10515600" cy="3402232"/>
          </a:xfrm>
        </p:spPr>
        <p:txBody>
          <a:bodyPr>
            <a:normAutofit/>
          </a:bodyPr>
          <a:lstStyle/>
          <a:p>
            <a:pPr marL="0" indent="0" algn="ctr">
              <a:buNone/>
            </a:pPr>
            <a:r>
              <a:rPr lang="en-US" sz="3600" b="1" dirty="0">
                <a:solidFill>
                  <a:srgbClr val="002060"/>
                </a:solidFill>
                <a:latin typeface="Rockwell" panose="02060603020205020403" pitchFamily="18" charset="0"/>
                <a:cs typeface="Calibri" panose="020F0502020204030204" pitchFamily="34" charset="0"/>
              </a:rPr>
              <a:t>https://scoutingwire.org/marketing-and-membership-hub/marketing-webinars/</a:t>
            </a:r>
          </a:p>
          <a:p>
            <a:endParaRPr lang="en-US" sz="4400" dirty="0"/>
          </a:p>
        </p:txBody>
      </p:sp>
    </p:spTree>
    <p:extLst>
      <p:ext uri="{BB962C8B-B14F-4D97-AF65-F5344CB8AC3E}">
        <p14:creationId xmlns:p14="http://schemas.microsoft.com/office/powerpoint/2010/main" val="145619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sitting at a table&#10;&#10;Description automatically generated">
            <a:extLst>
              <a:ext uri="{FF2B5EF4-FFF2-40B4-BE49-F238E27FC236}">
                <a16:creationId xmlns:a16="http://schemas.microsoft.com/office/drawing/2014/main" id="{E2A52A6D-1559-407C-B1B7-07DF618A761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FABD8DC-9A9F-4AA5-BE4E-50E41BA2F4FD}"/>
              </a:ext>
            </a:extLst>
          </p:cNvPr>
          <p:cNvSpPr txBox="1"/>
          <p:nvPr/>
        </p:nvSpPr>
        <p:spPr>
          <a:xfrm>
            <a:off x="0" y="5157783"/>
            <a:ext cx="7210697" cy="1323439"/>
          </a:xfrm>
          <a:prstGeom prst="rect">
            <a:avLst/>
          </a:prstGeom>
          <a:solidFill>
            <a:schemeClr val="bg1"/>
          </a:solidFill>
        </p:spPr>
        <p:txBody>
          <a:bodyPr wrap="square" rtlCol="0">
            <a:spAutoFit/>
          </a:bodyPr>
          <a:lstStyle/>
          <a:p>
            <a:r>
              <a:rPr lang="en-US" sz="8000" b="1">
                <a:solidFill>
                  <a:srgbClr val="002060"/>
                </a:solidFill>
              </a:rPr>
              <a:t>Housekeeping</a:t>
            </a:r>
          </a:p>
        </p:txBody>
      </p:sp>
      <p:sp>
        <p:nvSpPr>
          <p:cNvPr id="7" name="TextBox 6">
            <a:extLst>
              <a:ext uri="{FF2B5EF4-FFF2-40B4-BE49-F238E27FC236}">
                <a16:creationId xmlns:a16="http://schemas.microsoft.com/office/drawing/2014/main" id="{9FD881BC-1079-4173-BAC6-C80A6ACCF089}"/>
              </a:ext>
            </a:extLst>
          </p:cNvPr>
          <p:cNvSpPr txBox="1"/>
          <p:nvPr/>
        </p:nvSpPr>
        <p:spPr>
          <a:xfrm>
            <a:off x="7210697" y="4965422"/>
            <a:ext cx="4979779" cy="170816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3500" dirty="0">
                <a:solidFill>
                  <a:srgbClr val="002060"/>
                </a:solidFill>
              </a:rPr>
              <a:t>Q&amp;A Feature</a:t>
            </a:r>
          </a:p>
          <a:p>
            <a:pPr marL="285750" indent="-285750">
              <a:buFont typeface="Arial" panose="020B0604020202020204" pitchFamily="34" charset="0"/>
              <a:buChar char="•"/>
            </a:pPr>
            <a:r>
              <a:rPr lang="en-US" sz="3500" dirty="0">
                <a:solidFill>
                  <a:srgbClr val="002060"/>
                </a:solidFill>
              </a:rPr>
              <a:t>Recorded Meeting Link</a:t>
            </a:r>
          </a:p>
          <a:p>
            <a:pPr marL="285750" indent="-285750">
              <a:buFont typeface="Arial" panose="020B0604020202020204" pitchFamily="34" charset="0"/>
              <a:buChar char="•"/>
            </a:pPr>
            <a:r>
              <a:rPr lang="en-US" sz="3500" dirty="0">
                <a:solidFill>
                  <a:srgbClr val="002060"/>
                </a:solidFill>
              </a:rPr>
              <a:t>QR Codes</a:t>
            </a:r>
            <a:endParaRPr lang="en-US" dirty="0"/>
          </a:p>
        </p:txBody>
      </p:sp>
    </p:spTree>
    <p:extLst>
      <p:ext uri="{BB962C8B-B14F-4D97-AF65-F5344CB8AC3E}">
        <p14:creationId xmlns:p14="http://schemas.microsoft.com/office/powerpoint/2010/main" val="423309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F5C85-3DEA-4933-AD04-B164F27B2AE7}"/>
              </a:ext>
            </a:extLst>
          </p:cNvPr>
          <p:cNvSpPr>
            <a:spLocks noGrp="1"/>
          </p:cNvSpPr>
          <p:nvPr>
            <p:ph idx="1"/>
          </p:nvPr>
        </p:nvSpPr>
        <p:spPr>
          <a:xfrm>
            <a:off x="518985" y="1675736"/>
            <a:ext cx="11084010" cy="2841393"/>
          </a:xfrm>
        </p:spPr>
        <p:txBody>
          <a:bodyPr>
            <a:normAutofit fontScale="70000" lnSpcReduction="20000"/>
          </a:bodyPr>
          <a:lstStyle/>
          <a:p>
            <a:pPr marL="0" indent="0" algn="ctr">
              <a:lnSpc>
                <a:spcPct val="110000"/>
              </a:lnSpc>
              <a:spcBef>
                <a:spcPct val="0"/>
              </a:spcBef>
              <a:buNone/>
            </a:pPr>
            <a:r>
              <a:rPr lang="en-US" sz="5700" b="1" cap="all" spc="400" dirty="0">
                <a:solidFill>
                  <a:srgbClr val="1F497D">
                    <a:lumMod val="75000"/>
                  </a:srgbClr>
                </a:solidFill>
                <a:latin typeface="Rockwell" panose="02060603020205020403" pitchFamily="18" charset="0"/>
                <a:ea typeface="+mj-ea"/>
                <a:cs typeface="+mj-cs"/>
              </a:rPr>
              <a:t>Are we recording this?</a:t>
            </a:r>
          </a:p>
          <a:p>
            <a:pPr marL="0" indent="0" algn="ctr">
              <a:lnSpc>
                <a:spcPct val="110000"/>
              </a:lnSpc>
              <a:spcBef>
                <a:spcPct val="0"/>
              </a:spcBef>
              <a:buNone/>
            </a:pPr>
            <a:r>
              <a:rPr lang="en-US" sz="5700" b="1" cap="all" spc="400" dirty="0">
                <a:solidFill>
                  <a:srgbClr val="1F497D">
                    <a:lumMod val="75000"/>
                  </a:srgbClr>
                </a:solidFill>
                <a:latin typeface="Rockwell" panose="02060603020205020403" pitchFamily="18" charset="0"/>
                <a:ea typeface="+mj-ea"/>
                <a:cs typeface="+mj-cs"/>
              </a:rPr>
              <a:t>Yes!</a:t>
            </a:r>
          </a:p>
          <a:p>
            <a:pPr marL="0" indent="0" algn="ctr">
              <a:buNone/>
            </a:pPr>
            <a:endParaRPr lang="en-US" sz="5400" dirty="0">
              <a:solidFill>
                <a:srgbClr val="003F87"/>
              </a:solidFill>
              <a:latin typeface="Rockwell" panose="02060603020205020403" pitchFamily="18" charset="0"/>
            </a:endParaRPr>
          </a:p>
          <a:p>
            <a:pPr marL="0" indent="0" algn="ctr">
              <a:lnSpc>
                <a:spcPct val="120000"/>
              </a:lnSpc>
              <a:buNone/>
            </a:pPr>
            <a:r>
              <a:rPr lang="en-US" sz="4200" dirty="0">
                <a:solidFill>
                  <a:srgbClr val="003F87"/>
                </a:solidFill>
                <a:latin typeface="Rockwell" panose="02060603020205020403" pitchFamily="18" charset="0"/>
                <a:hlinkClick r:id="rId3">
                  <a:extLst>
                    <a:ext uri="{A12FA001-AC4F-418D-AE19-62706E023703}">
                      <ahyp:hlinkClr xmlns:ahyp="http://schemas.microsoft.com/office/drawing/2018/hyperlinkcolor" val="tx"/>
                    </a:ext>
                  </a:extLst>
                </a:hlinkClick>
              </a:rPr>
              <a:t>https://scoutingwire.org/marketing-and-membership-hub/marketing-webinars/</a:t>
            </a:r>
            <a:endParaRPr lang="en-US" sz="4200" dirty="0">
              <a:solidFill>
                <a:srgbClr val="003F87"/>
              </a:solidFill>
              <a:latin typeface="Rockwell" panose="02060603020205020403" pitchFamily="18" charset="0"/>
            </a:endParaRPr>
          </a:p>
          <a:p>
            <a:pPr marL="0" indent="0" algn="ctr">
              <a:buNone/>
            </a:pPr>
            <a:endParaRPr lang="en-US" sz="5400" dirty="0">
              <a:solidFill>
                <a:srgbClr val="003F87"/>
              </a:solidFill>
              <a:latin typeface="Rockwell" panose="02060603020205020403" pitchFamily="18" charset="0"/>
            </a:endParaRPr>
          </a:p>
        </p:txBody>
      </p:sp>
      <p:cxnSp>
        <p:nvCxnSpPr>
          <p:cNvPr id="4" name="Straight Connector 3">
            <a:extLst>
              <a:ext uri="{FF2B5EF4-FFF2-40B4-BE49-F238E27FC236}">
                <a16:creationId xmlns:a16="http://schemas.microsoft.com/office/drawing/2014/main" id="{139E8BFD-31FE-4821-835D-60E3F5EAE3F6}"/>
              </a:ext>
            </a:extLst>
          </p:cNvPr>
          <p:cNvCxnSpPr/>
          <p:nvPr/>
        </p:nvCxnSpPr>
        <p:spPr>
          <a:xfrm>
            <a:off x="518985" y="642551"/>
            <a:ext cx="11257004" cy="0"/>
          </a:xfrm>
          <a:prstGeom prst="line">
            <a:avLst/>
          </a:prstGeom>
          <a:ln w="76200">
            <a:solidFill>
              <a:srgbClr val="EA6706"/>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0612CCC-F326-41B1-8E51-CEF7B47CBF48}"/>
              </a:ext>
            </a:extLst>
          </p:cNvPr>
          <p:cNvCxnSpPr>
            <a:cxnSpLocks/>
          </p:cNvCxnSpPr>
          <p:nvPr/>
        </p:nvCxnSpPr>
        <p:spPr>
          <a:xfrm>
            <a:off x="518985" y="6339016"/>
            <a:ext cx="11257004" cy="0"/>
          </a:xfrm>
          <a:prstGeom prst="line">
            <a:avLst/>
          </a:prstGeom>
          <a:ln w="76200">
            <a:solidFill>
              <a:srgbClr val="EA670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15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B3EF750-88F2-4B0F-BEF0-245A134857FC}"/>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2C3B6BD-D663-4A4C-82C2-6B504C06207F}"/>
              </a:ext>
            </a:extLst>
          </p:cNvPr>
          <p:cNvSpPr txBox="1"/>
          <p:nvPr/>
        </p:nvSpPr>
        <p:spPr>
          <a:xfrm>
            <a:off x="0" y="4071646"/>
            <a:ext cx="7210697" cy="1323439"/>
          </a:xfrm>
          <a:prstGeom prst="rect">
            <a:avLst/>
          </a:prstGeom>
          <a:solidFill>
            <a:schemeClr val="bg1"/>
          </a:solidFill>
        </p:spPr>
        <p:txBody>
          <a:bodyPr wrap="square" rtlCol="0">
            <a:spAutoFit/>
          </a:bodyPr>
          <a:lstStyle/>
          <a:p>
            <a:r>
              <a:rPr lang="en-US" sz="8000" b="1" dirty="0">
                <a:solidFill>
                  <a:srgbClr val="002060"/>
                </a:solidFill>
              </a:rPr>
              <a:t>Safety Moment</a:t>
            </a:r>
          </a:p>
        </p:txBody>
      </p:sp>
      <p:pic>
        <p:nvPicPr>
          <p:cNvPr id="1026" name="Picture 2">
            <a:extLst>
              <a:ext uri="{FF2B5EF4-FFF2-40B4-BE49-F238E27FC236}">
                <a16:creationId xmlns:a16="http://schemas.microsoft.com/office/drawing/2014/main" id="{F22ABF82-6756-4427-93A2-2A4A93F01E1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87000"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1E1B32-C9A9-43B7-8B3C-E77889FE0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676965" y="3052482"/>
            <a:ext cx="1143000" cy="1680884"/>
          </a:xfrm>
          <a:prstGeom prst="rect">
            <a:avLst/>
          </a:prstGeom>
        </p:spPr>
      </p:pic>
    </p:spTree>
    <p:extLst>
      <p:ext uri="{BB962C8B-B14F-4D97-AF65-F5344CB8AC3E}">
        <p14:creationId xmlns:p14="http://schemas.microsoft.com/office/powerpoint/2010/main" val="101877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732C-9F5E-4B40-A05D-953D3AA11962}"/>
              </a:ext>
            </a:extLst>
          </p:cNvPr>
          <p:cNvSpPr>
            <a:spLocks noGrp="1"/>
          </p:cNvSpPr>
          <p:nvPr>
            <p:ph type="title"/>
          </p:nvPr>
        </p:nvSpPr>
        <p:spPr>
          <a:xfrm>
            <a:off x="838200" y="365126"/>
            <a:ext cx="6552304" cy="1325563"/>
          </a:xfrm>
        </p:spPr>
        <p:txBody>
          <a:bodyPr>
            <a:normAutofit/>
          </a:bodyPr>
          <a:lstStyle/>
          <a:p>
            <a:pPr algn="ctr"/>
            <a:r>
              <a:rPr lang="en-US" sz="4000" b="1" cap="all" spc="400" dirty="0">
                <a:solidFill>
                  <a:srgbClr val="1F497D">
                    <a:lumMod val="75000"/>
                  </a:srgbClr>
                </a:solidFill>
                <a:latin typeface="Rockwell" panose="02060603020205020403" pitchFamily="18" charset="0"/>
              </a:rPr>
              <a:t>Today’s Panelists</a:t>
            </a:r>
          </a:p>
        </p:txBody>
      </p:sp>
      <p:sp>
        <p:nvSpPr>
          <p:cNvPr id="4" name="Content Placeholder 3">
            <a:extLst>
              <a:ext uri="{FF2B5EF4-FFF2-40B4-BE49-F238E27FC236}">
                <a16:creationId xmlns:a16="http://schemas.microsoft.com/office/drawing/2014/main" id="{F42D9E57-0DDB-48E7-8E9C-590A88B11F6E}"/>
              </a:ext>
            </a:extLst>
          </p:cNvPr>
          <p:cNvSpPr>
            <a:spLocks noGrp="1"/>
          </p:cNvSpPr>
          <p:nvPr>
            <p:ph idx="1"/>
          </p:nvPr>
        </p:nvSpPr>
        <p:spPr>
          <a:xfrm>
            <a:off x="838200" y="1929595"/>
            <a:ext cx="6712131" cy="4040131"/>
          </a:xfrm>
        </p:spPr>
        <p:txBody>
          <a:bodyPr>
            <a:normAutofit/>
          </a:bodyPr>
          <a:lstStyle/>
          <a:p>
            <a:pPr marL="0" marR="0" indent="0" algn="ctr">
              <a:spcBef>
                <a:spcPts val="0"/>
              </a:spcBef>
              <a:spcAft>
                <a:spcPts val="0"/>
              </a:spcAft>
              <a:buNone/>
            </a:pPr>
            <a:r>
              <a:rPr lang="en-US" b="1" dirty="0">
                <a:solidFill>
                  <a:srgbClr val="17375E"/>
                </a:solidFill>
              </a:rPr>
              <a:t>Andrea Watson</a:t>
            </a:r>
            <a:br>
              <a:rPr lang="en-US" b="1" dirty="0">
                <a:solidFill>
                  <a:srgbClr val="17375E"/>
                </a:solidFill>
              </a:rPr>
            </a:br>
            <a:r>
              <a:rPr lang="en-US" sz="2400" dirty="0"/>
              <a:t>Director Outdoor Programs and Properties</a:t>
            </a:r>
          </a:p>
          <a:p>
            <a:pPr marL="0" indent="0" algn="ctr">
              <a:buNone/>
            </a:pPr>
            <a:endParaRPr lang="en-US" b="1" dirty="0">
              <a:solidFill>
                <a:srgbClr val="17375E"/>
              </a:solidFill>
            </a:endParaRPr>
          </a:p>
          <a:p>
            <a:pPr marL="0" indent="0" algn="ctr">
              <a:buNone/>
            </a:pPr>
            <a:r>
              <a:rPr lang="en-US" b="1" dirty="0">
                <a:solidFill>
                  <a:srgbClr val="17375E"/>
                </a:solidFill>
              </a:rPr>
              <a:t>Wendy Kurten</a:t>
            </a:r>
            <a:br>
              <a:rPr lang="en-US" b="1" dirty="0">
                <a:solidFill>
                  <a:srgbClr val="17375E"/>
                </a:solidFill>
              </a:rPr>
            </a:br>
            <a:r>
              <a:rPr lang="en-US" sz="2400" dirty="0"/>
              <a:t>Director of Membership</a:t>
            </a:r>
          </a:p>
          <a:p>
            <a:pPr marL="0" indent="0" algn="ctr">
              <a:buNone/>
              <a:defRPr/>
            </a:pPr>
            <a:endParaRPr lang="en-US" sz="2400" dirty="0"/>
          </a:p>
          <a:p>
            <a:pPr marL="0" lvl="0" indent="0" algn="ctr">
              <a:buNone/>
              <a:defRPr/>
            </a:pPr>
            <a:r>
              <a:rPr lang="en-US" b="1" dirty="0">
                <a:solidFill>
                  <a:srgbClr val="17375E"/>
                </a:solidFill>
              </a:rPr>
              <a:t>Michael Ramsey</a:t>
            </a:r>
            <a:br>
              <a:rPr lang="en-US" b="1" dirty="0"/>
            </a:br>
            <a:r>
              <a:rPr lang="en-US" sz="2400" dirty="0"/>
              <a:t>Director of Marketing &amp; Brand</a:t>
            </a:r>
          </a:p>
        </p:txBody>
      </p:sp>
      <p:pic>
        <p:nvPicPr>
          <p:cNvPr id="7172" name="Picture 4" descr="Add people icon symbol simple design Royalty Free Vector">
            <a:extLst>
              <a:ext uri="{FF2B5EF4-FFF2-40B4-BE49-F238E27FC236}">
                <a16:creationId xmlns:a16="http://schemas.microsoft.com/office/drawing/2014/main" id="{38EF5126-9658-42C6-B175-5B9F582120D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715559" y="1690689"/>
            <a:ext cx="3788229" cy="37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8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port, archery, outdoor, person&#10;&#10;Description automatically generated">
            <a:extLst>
              <a:ext uri="{FF2B5EF4-FFF2-40B4-BE49-F238E27FC236}">
                <a16:creationId xmlns:a16="http://schemas.microsoft.com/office/drawing/2014/main" id="{BCDFC828-D4B0-4114-B604-FAD65D1FE1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8"/>
            <a:ext cx="12192000" cy="6858308"/>
          </a:xfrm>
          <a:prstGeom prst="rect">
            <a:avLst/>
          </a:prstGeom>
        </p:spPr>
      </p:pic>
      <p:sp>
        <p:nvSpPr>
          <p:cNvPr id="4" name="Title 1">
            <a:extLst>
              <a:ext uri="{FF2B5EF4-FFF2-40B4-BE49-F238E27FC236}">
                <a16:creationId xmlns:a16="http://schemas.microsoft.com/office/drawing/2014/main" id="{DCFF562E-DEF8-4796-8A4E-6BFC78EB6632}"/>
              </a:ext>
            </a:extLst>
          </p:cNvPr>
          <p:cNvSpPr>
            <a:spLocks noGrp="1"/>
          </p:cNvSpPr>
          <p:nvPr>
            <p:ph type="title"/>
          </p:nvPr>
        </p:nvSpPr>
        <p:spPr>
          <a:xfrm>
            <a:off x="473528" y="4288972"/>
            <a:ext cx="11244943" cy="2710303"/>
          </a:xfrm>
        </p:spPr>
        <p:txBody>
          <a:bodyPr>
            <a:normAutofit/>
          </a:bodyPr>
          <a:lstStyle/>
          <a:p>
            <a:pPr algn="ctr"/>
            <a:r>
              <a:rPr lang="en-US" sz="5400" b="1" cap="all" spc="400" dirty="0">
                <a:solidFill>
                  <a:schemeClr val="bg1"/>
                </a:solidFill>
                <a:effectLst>
                  <a:outerShdw blurRad="38100" dist="38100" dir="2700000" algn="tl">
                    <a:srgbClr val="000000">
                      <a:alpha val="43137"/>
                    </a:srgbClr>
                  </a:outerShdw>
                </a:effectLst>
                <a:latin typeface="Rockwell" panose="02060603020205020403" pitchFamily="18" charset="0"/>
              </a:rPr>
              <a:t>Top 3 Myths</a:t>
            </a:r>
            <a:br>
              <a:rPr lang="en-US" sz="5400" b="1" cap="all" spc="400" dirty="0">
                <a:solidFill>
                  <a:schemeClr val="bg1"/>
                </a:solidFill>
                <a:effectLst>
                  <a:outerShdw blurRad="38100" dist="38100" dir="2700000" algn="tl">
                    <a:srgbClr val="000000">
                      <a:alpha val="43137"/>
                    </a:srgbClr>
                  </a:outerShdw>
                </a:effectLst>
                <a:latin typeface="Rockwell" panose="02060603020205020403" pitchFamily="18" charset="0"/>
              </a:rPr>
            </a:br>
            <a:r>
              <a:rPr lang="en-US" sz="4000" b="1" cap="all" spc="400" dirty="0">
                <a:solidFill>
                  <a:schemeClr val="bg1"/>
                </a:solidFill>
                <a:effectLst>
                  <a:outerShdw blurRad="38100" dist="38100" dir="2700000" algn="tl">
                    <a:srgbClr val="000000">
                      <a:alpha val="43137"/>
                    </a:srgbClr>
                  </a:outerShdw>
                </a:effectLst>
                <a:latin typeface="Rockwell" panose="02060603020205020403" pitchFamily="18" charset="0"/>
              </a:rPr>
              <a:t>Membership and Day camp</a:t>
            </a:r>
          </a:p>
        </p:txBody>
      </p:sp>
    </p:spTree>
    <p:extLst>
      <p:ext uri="{BB962C8B-B14F-4D97-AF65-F5344CB8AC3E}">
        <p14:creationId xmlns:p14="http://schemas.microsoft.com/office/powerpoint/2010/main" val="332069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C35B-DFCE-4755-A7A5-B952E331885F}"/>
              </a:ext>
            </a:extLst>
          </p:cNvPr>
          <p:cNvSpPr>
            <a:spLocks noGrp="1"/>
          </p:cNvSpPr>
          <p:nvPr>
            <p:ph type="title"/>
          </p:nvPr>
        </p:nvSpPr>
        <p:spPr>
          <a:xfrm>
            <a:off x="838200" y="2103437"/>
            <a:ext cx="10515600" cy="1325563"/>
          </a:xfrm>
        </p:spPr>
        <p:txBody>
          <a:bodyPr>
            <a:normAutofit fontScale="90000"/>
          </a:bodyPr>
          <a:lstStyle/>
          <a:p>
            <a:r>
              <a:rPr lang="en-US" b="1" dirty="0">
                <a:latin typeface="+mn-lt"/>
              </a:rPr>
              <a:t>Myth #1</a:t>
            </a:r>
            <a:br>
              <a:rPr lang="en-US" dirty="0"/>
            </a:br>
            <a:br>
              <a:rPr lang="en-US" dirty="0"/>
            </a:br>
            <a:r>
              <a:rPr lang="en-US" dirty="0"/>
              <a:t>You must be registered before you can attend. And you must have participated throughout the school year.</a:t>
            </a:r>
            <a:br>
              <a:rPr lang="en-US" dirty="0"/>
            </a:br>
            <a:br>
              <a:rPr lang="en-US" dirty="0"/>
            </a:br>
            <a:r>
              <a:rPr lang="en-US" dirty="0"/>
              <a:t>All adults must be registered to attend and serve on staff or as “helpers”.</a:t>
            </a:r>
          </a:p>
        </p:txBody>
      </p:sp>
    </p:spTree>
    <p:extLst>
      <p:ext uri="{BB962C8B-B14F-4D97-AF65-F5344CB8AC3E}">
        <p14:creationId xmlns:p14="http://schemas.microsoft.com/office/powerpoint/2010/main" val="394130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C35B-DFCE-4755-A7A5-B952E331885F}"/>
              </a:ext>
            </a:extLst>
          </p:cNvPr>
          <p:cNvSpPr>
            <a:spLocks noGrp="1"/>
          </p:cNvSpPr>
          <p:nvPr>
            <p:ph type="title"/>
          </p:nvPr>
        </p:nvSpPr>
        <p:spPr>
          <a:xfrm>
            <a:off x="838200" y="1777066"/>
            <a:ext cx="10515600" cy="1325563"/>
          </a:xfrm>
        </p:spPr>
        <p:txBody>
          <a:bodyPr>
            <a:normAutofit fontScale="90000"/>
          </a:bodyPr>
          <a:lstStyle/>
          <a:p>
            <a:r>
              <a:rPr lang="en-US" b="1" dirty="0">
                <a:latin typeface="+mn-lt"/>
              </a:rPr>
              <a:t>Myth #2</a:t>
            </a:r>
            <a:br>
              <a:rPr lang="en-US" dirty="0"/>
            </a:br>
            <a:br>
              <a:rPr lang="en-US" dirty="0"/>
            </a:br>
            <a:r>
              <a:rPr lang="en-US" dirty="0"/>
              <a:t>Day Camp must be held during the week, Monday- Friday. </a:t>
            </a:r>
            <a:br>
              <a:rPr lang="en-US" dirty="0"/>
            </a:br>
            <a:br>
              <a:rPr lang="en-US" dirty="0"/>
            </a:br>
            <a:r>
              <a:rPr lang="en-US" dirty="0"/>
              <a:t>“Day Camp” can’t happen at night and/or must be 8 hours in length.</a:t>
            </a:r>
          </a:p>
        </p:txBody>
      </p:sp>
    </p:spTree>
    <p:extLst>
      <p:ext uri="{BB962C8B-B14F-4D97-AF65-F5344CB8AC3E}">
        <p14:creationId xmlns:p14="http://schemas.microsoft.com/office/powerpoint/2010/main" val="229887514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13492822F86146B24BC1E9E2480075" ma:contentTypeVersion="12" ma:contentTypeDescription="Create a new document." ma:contentTypeScope="" ma:versionID="b038ea1a84df3266e73500d45c12f354">
  <xsd:schema xmlns:xsd="http://www.w3.org/2001/XMLSchema" xmlns:xs="http://www.w3.org/2001/XMLSchema" xmlns:p="http://schemas.microsoft.com/office/2006/metadata/properties" xmlns:ns2="dc65e795-d042-4999-b96a-6d3c35f9046b" xmlns:ns3="cdd099e9-e759-440a-bc1b-128c581fff5d" targetNamespace="http://schemas.microsoft.com/office/2006/metadata/properties" ma:root="true" ma:fieldsID="d90d10c385c74caf85a5626b65e58d14" ns2:_="" ns3:_="">
    <xsd:import namespace="dc65e795-d042-4999-b96a-6d3c35f9046b"/>
    <xsd:import namespace="cdd099e9-e759-440a-bc1b-128c581fff5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65e795-d042-4999-b96a-6d3c35f904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d099e9-e759-440a-bc1b-128c581fff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E46548-E269-4B23-A645-F0DC26124BF5}">
  <ds:schemaRefs>
    <ds:schemaRef ds:uri="cdd099e9-e759-440a-bc1b-128c581fff5d"/>
    <ds:schemaRef ds:uri="dc65e795-d042-4999-b96a-6d3c35f904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59F1EBF-5DAB-4898-AE92-07D87775BAE6}">
  <ds:schemaRefs>
    <ds:schemaRef ds:uri="cdd099e9-e759-440a-bc1b-128c581fff5d"/>
    <ds:schemaRef ds:uri="dc65e795-d042-4999-b96a-6d3c35f904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B1654F-436F-4BEB-A047-E819553848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1539</TotalTime>
  <Words>1271</Words>
  <Application>Microsoft Office PowerPoint</Application>
  <PresentationFormat>Widescreen</PresentationFormat>
  <Paragraphs>141</Paragraphs>
  <Slides>26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Calibri Light</vt:lpstr>
      <vt:lpstr>Open Sans</vt:lpstr>
      <vt:lpstr>Roboto</vt:lpstr>
      <vt:lpstr>Rockwell</vt:lpstr>
      <vt:lpstr>Segoe UI</vt:lpstr>
      <vt:lpstr>1_Office Theme</vt:lpstr>
      <vt:lpstr>PowerPoint Presentation</vt:lpstr>
      <vt:lpstr>Growing membership through  day camp</vt:lpstr>
      <vt:lpstr>PowerPoint Presentation</vt:lpstr>
      <vt:lpstr>PowerPoint Presentation</vt:lpstr>
      <vt:lpstr>PowerPoint Presentation</vt:lpstr>
      <vt:lpstr>Today’s Panelists</vt:lpstr>
      <vt:lpstr>Top 3 Myths Membership and Day camp</vt:lpstr>
      <vt:lpstr>Myth #1  You must be registered before you can attend. And you must have participated throughout the school year.  All adults must be registered to attend and serve on staff or as “helpers”.</vt:lpstr>
      <vt:lpstr>Myth #2  Day Camp must be held during the week, Monday- Friday.   “Day Camp” can’t happen at night and/or must be 8 hours in length.</vt:lpstr>
      <vt:lpstr>Myth #3  “If you build it, they will come.”</vt:lpstr>
      <vt:lpstr>But what about NCAP?</vt:lpstr>
      <vt:lpstr>NCAP Considerations</vt:lpstr>
      <vt:lpstr>So How do we do it?</vt:lpstr>
      <vt:lpstr>How To:</vt:lpstr>
      <vt:lpstr>Ideas on Promoting Your Day Camp</vt:lpstr>
      <vt:lpstr>First… Look at Your Web Site</vt:lpstr>
      <vt:lpstr>PowerPoint Presentation</vt:lpstr>
      <vt:lpstr>Ideas on Promoting Your Day Camp</vt:lpstr>
      <vt:lpstr>PowerPoint Presentation</vt:lpstr>
      <vt:lpstr>PowerPoint Presentation</vt:lpstr>
      <vt:lpstr>PowerPoint Presentation</vt:lpstr>
      <vt:lpstr>PowerPoint Presentation</vt:lpstr>
      <vt:lpstr>PowerPoint Presentation</vt:lpstr>
      <vt:lpstr>Summary</vt:lpstr>
      <vt:lpstr>Q&amp;A</vt:lpstr>
      <vt:lpstr>Find the Recording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Watson</dc:creator>
  <cp:lastModifiedBy>Michael Ramsey</cp:lastModifiedBy>
  <cp:revision>16</cp:revision>
  <dcterms:created xsi:type="dcterms:W3CDTF">2020-11-05T18:42:08Z</dcterms:created>
  <dcterms:modified xsi:type="dcterms:W3CDTF">2021-04-27T17:47:16Z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0x0101002113492822F86146B24BC1E9E2480075</vt:lpwstr>
  </property>
</Properties>
</file>