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94" r:id="rId5"/>
    <p:sldMasterId id="2147483808" r:id="rId6"/>
  </p:sldMasterIdLst>
  <p:notesMasterIdLst>
    <p:notesMasterId r:id="rId47"/>
  </p:notesMasterIdLst>
  <p:sldIdLst>
    <p:sldId id="994" r:id="rId7"/>
    <p:sldId id="866" r:id="rId8"/>
    <p:sldId id="1155" r:id="rId9"/>
    <p:sldId id="1004" r:id="rId10"/>
    <p:sldId id="1200" r:id="rId11"/>
    <p:sldId id="1084" r:id="rId12"/>
    <p:sldId id="1086" r:id="rId13"/>
    <p:sldId id="314" r:id="rId14"/>
    <p:sldId id="315" r:id="rId15"/>
    <p:sldId id="1066" r:id="rId16"/>
    <p:sldId id="930" r:id="rId17"/>
    <p:sldId id="985" r:id="rId18"/>
    <p:sldId id="915" r:id="rId19"/>
    <p:sldId id="1029" r:id="rId20"/>
    <p:sldId id="980" r:id="rId21"/>
    <p:sldId id="758" r:id="rId22"/>
    <p:sldId id="827" r:id="rId23"/>
    <p:sldId id="259" r:id="rId24"/>
    <p:sldId id="760" r:id="rId25"/>
    <p:sldId id="761" r:id="rId26"/>
    <p:sldId id="765" r:id="rId27"/>
    <p:sldId id="766" r:id="rId28"/>
    <p:sldId id="822" r:id="rId29"/>
    <p:sldId id="763" r:id="rId30"/>
    <p:sldId id="768" r:id="rId31"/>
    <p:sldId id="824" r:id="rId32"/>
    <p:sldId id="770" r:id="rId33"/>
    <p:sldId id="1030" r:id="rId34"/>
    <p:sldId id="771" r:id="rId35"/>
    <p:sldId id="772" r:id="rId36"/>
    <p:sldId id="774" r:id="rId37"/>
    <p:sldId id="778" r:id="rId38"/>
    <p:sldId id="825" r:id="rId39"/>
    <p:sldId id="781" r:id="rId40"/>
    <p:sldId id="782" r:id="rId41"/>
    <p:sldId id="862" r:id="rId42"/>
    <p:sldId id="1177" r:id="rId43"/>
    <p:sldId id="948" r:id="rId44"/>
    <p:sldId id="1199" r:id="rId45"/>
    <p:sldId id="101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9EAEB"/>
    <a:srgbClr val="EA6706"/>
    <a:srgbClr val="2EC2D7"/>
    <a:srgbClr val="17375E"/>
    <a:srgbClr val="228AE4"/>
    <a:srgbClr val="F0893C"/>
    <a:srgbClr val="015F9D"/>
    <a:srgbClr val="000000"/>
    <a:srgbClr val="474F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F4AA14-7B37-4A25-9C6F-FB07E1D2FD97}" v="21" dt="2021-04-07T23:22:28.4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86" autoAdjust="0"/>
    <p:restoredTop sz="88312" autoAdjust="0"/>
  </p:normalViewPr>
  <p:slideViewPr>
    <p:cSldViewPr snapToGrid="0">
      <p:cViewPr varScale="1">
        <p:scale>
          <a:sx n="75" d="100"/>
          <a:sy n="75" d="100"/>
        </p:scale>
        <p:origin x="60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Ramsey" userId="e0fbd09b-4c7d-48f7-a074-8f5da7da076f" providerId="ADAL" clId="{EAF4AA14-7B37-4A25-9C6F-FB07E1D2FD97}"/>
    <pc:docChg chg="undo redo custSel addSld delSld modSld sldOrd">
      <pc:chgData name="Michael Ramsey" userId="e0fbd09b-4c7d-48f7-a074-8f5da7da076f" providerId="ADAL" clId="{EAF4AA14-7B37-4A25-9C6F-FB07E1D2FD97}" dt="2021-04-07T23:23:32.863" v="538" actId="20577"/>
      <pc:docMkLst>
        <pc:docMk/>
      </pc:docMkLst>
      <pc:sldChg chg="del">
        <pc:chgData name="Michael Ramsey" userId="e0fbd09b-4c7d-48f7-a074-8f5da7da076f" providerId="ADAL" clId="{EAF4AA14-7B37-4A25-9C6F-FB07E1D2FD97}" dt="2021-04-07T15:22:32.763" v="327" actId="47"/>
        <pc:sldMkLst>
          <pc:docMk/>
          <pc:sldMk cId="4119951885" sldId="269"/>
        </pc:sldMkLst>
      </pc:sldChg>
      <pc:sldChg chg="del">
        <pc:chgData name="Michael Ramsey" userId="e0fbd09b-4c7d-48f7-a074-8f5da7da076f" providerId="ADAL" clId="{EAF4AA14-7B37-4A25-9C6F-FB07E1D2FD97}" dt="2021-04-07T15:05:52.704" v="213" actId="47"/>
        <pc:sldMkLst>
          <pc:docMk/>
          <pc:sldMk cId="1888499581" sldId="275"/>
        </pc:sldMkLst>
      </pc:sldChg>
      <pc:sldChg chg="del">
        <pc:chgData name="Michael Ramsey" userId="e0fbd09b-4c7d-48f7-a074-8f5da7da076f" providerId="ADAL" clId="{EAF4AA14-7B37-4A25-9C6F-FB07E1D2FD97}" dt="2021-04-07T15:05:52.704" v="213" actId="47"/>
        <pc:sldMkLst>
          <pc:docMk/>
          <pc:sldMk cId="1686648272" sldId="303"/>
        </pc:sldMkLst>
      </pc:sldChg>
      <pc:sldChg chg="add">
        <pc:chgData name="Michael Ramsey" userId="e0fbd09b-4c7d-48f7-a074-8f5da7da076f" providerId="ADAL" clId="{EAF4AA14-7B37-4A25-9C6F-FB07E1D2FD97}" dt="2021-04-07T15:14:34.847" v="271"/>
        <pc:sldMkLst>
          <pc:docMk/>
          <pc:sldMk cId="2276234500" sldId="314"/>
        </pc:sldMkLst>
      </pc:sldChg>
      <pc:sldChg chg="add">
        <pc:chgData name="Michael Ramsey" userId="e0fbd09b-4c7d-48f7-a074-8f5da7da076f" providerId="ADAL" clId="{EAF4AA14-7B37-4A25-9C6F-FB07E1D2FD97}" dt="2021-04-07T15:14:34.847" v="271"/>
        <pc:sldMkLst>
          <pc:docMk/>
          <pc:sldMk cId="2632132280" sldId="315"/>
        </pc:sldMkLst>
      </pc:sldChg>
      <pc:sldChg chg="del">
        <pc:chgData name="Michael Ramsey" userId="e0fbd09b-4c7d-48f7-a074-8f5da7da076f" providerId="ADAL" clId="{EAF4AA14-7B37-4A25-9C6F-FB07E1D2FD97}" dt="2021-04-07T23:22:43.993" v="515" actId="47"/>
        <pc:sldMkLst>
          <pc:docMk/>
          <pc:sldMk cId="2202508331" sldId="719"/>
        </pc:sldMkLst>
      </pc:sldChg>
      <pc:sldChg chg="mod modShow">
        <pc:chgData name="Michael Ramsey" userId="e0fbd09b-4c7d-48f7-a074-8f5da7da076f" providerId="ADAL" clId="{EAF4AA14-7B37-4A25-9C6F-FB07E1D2FD97}" dt="2021-04-07T23:22:59.779" v="516" actId="729"/>
        <pc:sldMkLst>
          <pc:docMk/>
          <pc:sldMk cId="263087281" sldId="760"/>
        </pc:sldMkLst>
      </pc:sldChg>
      <pc:sldChg chg="mod modShow">
        <pc:chgData name="Michael Ramsey" userId="e0fbd09b-4c7d-48f7-a074-8f5da7da076f" providerId="ADAL" clId="{EAF4AA14-7B37-4A25-9C6F-FB07E1D2FD97}" dt="2021-04-07T22:11:49.262" v="493" actId="729"/>
        <pc:sldMkLst>
          <pc:docMk/>
          <pc:sldMk cId="2932758551" sldId="766"/>
        </pc:sldMkLst>
      </pc:sldChg>
      <pc:sldChg chg="addSp modSp mod">
        <pc:chgData name="Michael Ramsey" userId="e0fbd09b-4c7d-48f7-a074-8f5da7da076f" providerId="ADAL" clId="{EAF4AA14-7B37-4A25-9C6F-FB07E1D2FD97}" dt="2021-04-07T22:12:48.414" v="496" actId="164"/>
        <pc:sldMkLst>
          <pc:docMk/>
          <pc:sldMk cId="3439724521" sldId="778"/>
        </pc:sldMkLst>
        <pc:spChg chg="add mod">
          <ac:chgData name="Michael Ramsey" userId="e0fbd09b-4c7d-48f7-a074-8f5da7da076f" providerId="ADAL" clId="{EAF4AA14-7B37-4A25-9C6F-FB07E1D2FD97}" dt="2021-04-07T22:12:48.414" v="496" actId="164"/>
          <ac:spMkLst>
            <pc:docMk/>
            <pc:sldMk cId="3439724521" sldId="778"/>
            <ac:spMk id="5" creationId="{3ABC02AD-B2AE-4207-A8AC-736544811B07}"/>
          </ac:spMkLst>
        </pc:spChg>
        <pc:grpChg chg="add mod">
          <ac:chgData name="Michael Ramsey" userId="e0fbd09b-4c7d-48f7-a074-8f5da7da076f" providerId="ADAL" clId="{EAF4AA14-7B37-4A25-9C6F-FB07E1D2FD97}" dt="2021-04-07T22:12:48.414" v="496" actId="164"/>
          <ac:grpSpMkLst>
            <pc:docMk/>
            <pc:sldMk cId="3439724521" sldId="778"/>
            <ac:grpSpMk id="6" creationId="{2F3E0989-3245-4324-8D6B-4285124D01A6}"/>
          </ac:grpSpMkLst>
        </pc:grpChg>
        <pc:picChg chg="mod">
          <ac:chgData name="Michael Ramsey" userId="e0fbd09b-4c7d-48f7-a074-8f5da7da076f" providerId="ADAL" clId="{EAF4AA14-7B37-4A25-9C6F-FB07E1D2FD97}" dt="2021-04-07T22:12:48.414" v="496" actId="164"/>
          <ac:picMkLst>
            <pc:docMk/>
            <pc:sldMk cId="3439724521" sldId="778"/>
            <ac:picMk id="4" creationId="{59C75A7D-6913-4AD7-9960-016E6F93BD63}"/>
          </ac:picMkLst>
        </pc:picChg>
      </pc:sldChg>
      <pc:sldChg chg="addSp delSp modSp mod">
        <pc:chgData name="Michael Ramsey" userId="e0fbd09b-4c7d-48f7-a074-8f5da7da076f" providerId="ADAL" clId="{EAF4AA14-7B37-4A25-9C6F-FB07E1D2FD97}" dt="2021-04-07T22:13:42.131" v="504" actId="1076"/>
        <pc:sldMkLst>
          <pc:docMk/>
          <pc:sldMk cId="1622615864" sldId="782"/>
        </pc:sldMkLst>
        <pc:spChg chg="add del mod">
          <ac:chgData name="Michael Ramsey" userId="e0fbd09b-4c7d-48f7-a074-8f5da7da076f" providerId="ADAL" clId="{EAF4AA14-7B37-4A25-9C6F-FB07E1D2FD97}" dt="2021-04-07T22:13:20.124" v="500" actId="478"/>
          <ac:spMkLst>
            <pc:docMk/>
            <pc:sldMk cId="1622615864" sldId="782"/>
            <ac:spMk id="2" creationId="{980410F7-ABC7-4178-9F8B-B76D8827A3B7}"/>
          </ac:spMkLst>
        </pc:spChg>
        <pc:picChg chg="mod modCrop">
          <ac:chgData name="Michael Ramsey" userId="e0fbd09b-4c7d-48f7-a074-8f5da7da076f" providerId="ADAL" clId="{EAF4AA14-7B37-4A25-9C6F-FB07E1D2FD97}" dt="2021-04-07T22:13:42.131" v="504" actId="1076"/>
          <ac:picMkLst>
            <pc:docMk/>
            <pc:sldMk cId="1622615864" sldId="782"/>
            <ac:picMk id="24" creationId="{ECE3E8AE-8425-4B88-9696-C43CE48FF6D1}"/>
          </ac:picMkLst>
        </pc:picChg>
      </pc:sldChg>
      <pc:sldChg chg="del">
        <pc:chgData name="Michael Ramsey" userId="e0fbd09b-4c7d-48f7-a074-8f5da7da076f" providerId="ADAL" clId="{EAF4AA14-7B37-4A25-9C6F-FB07E1D2FD97}" dt="2021-04-07T15:23:43.538" v="328" actId="47"/>
        <pc:sldMkLst>
          <pc:docMk/>
          <pc:sldMk cId="614810130" sldId="786"/>
        </pc:sldMkLst>
      </pc:sldChg>
      <pc:sldChg chg="modSp mod">
        <pc:chgData name="Michael Ramsey" userId="e0fbd09b-4c7d-48f7-a074-8f5da7da076f" providerId="ADAL" clId="{EAF4AA14-7B37-4A25-9C6F-FB07E1D2FD97}" dt="2021-04-07T23:23:32.863" v="538" actId="20577"/>
        <pc:sldMkLst>
          <pc:docMk/>
          <pc:sldMk cId="180666402" sldId="822"/>
        </pc:sldMkLst>
        <pc:spChg chg="mod">
          <ac:chgData name="Michael Ramsey" userId="e0fbd09b-4c7d-48f7-a074-8f5da7da076f" providerId="ADAL" clId="{EAF4AA14-7B37-4A25-9C6F-FB07E1D2FD97}" dt="2021-04-07T23:23:32.863" v="538" actId="20577"/>
          <ac:spMkLst>
            <pc:docMk/>
            <pc:sldMk cId="180666402" sldId="822"/>
            <ac:spMk id="5" creationId="{751C4EEB-80FA-4DD9-9B27-752321254FCF}"/>
          </ac:spMkLst>
        </pc:spChg>
      </pc:sldChg>
      <pc:sldChg chg="modSp mod">
        <pc:chgData name="Michael Ramsey" userId="e0fbd09b-4c7d-48f7-a074-8f5da7da076f" providerId="ADAL" clId="{EAF4AA14-7B37-4A25-9C6F-FB07E1D2FD97}" dt="2021-04-07T15:24:26.818" v="349" actId="20577"/>
        <pc:sldMkLst>
          <pc:docMk/>
          <pc:sldMk cId="1820837224" sldId="825"/>
        </pc:sldMkLst>
        <pc:spChg chg="mod">
          <ac:chgData name="Michael Ramsey" userId="e0fbd09b-4c7d-48f7-a074-8f5da7da076f" providerId="ADAL" clId="{EAF4AA14-7B37-4A25-9C6F-FB07E1D2FD97}" dt="2021-04-07T15:24:26.818" v="349" actId="20577"/>
          <ac:spMkLst>
            <pc:docMk/>
            <pc:sldMk cId="1820837224" sldId="825"/>
            <ac:spMk id="4" creationId="{A7B0243F-0C32-47AF-B7BE-31B57884BAF3}"/>
          </ac:spMkLst>
        </pc:spChg>
      </pc:sldChg>
      <pc:sldChg chg="modSp mod">
        <pc:chgData name="Michael Ramsey" userId="e0fbd09b-4c7d-48f7-a074-8f5da7da076f" providerId="ADAL" clId="{EAF4AA14-7B37-4A25-9C6F-FB07E1D2FD97}" dt="2021-04-07T22:07:59.509" v="455" actId="1076"/>
        <pc:sldMkLst>
          <pc:docMk/>
          <pc:sldMk cId="590880285" sldId="866"/>
        </pc:sldMkLst>
        <pc:spChg chg="mod">
          <ac:chgData name="Michael Ramsey" userId="e0fbd09b-4c7d-48f7-a074-8f5da7da076f" providerId="ADAL" clId="{EAF4AA14-7B37-4A25-9C6F-FB07E1D2FD97}" dt="2021-04-07T21:33:09.043" v="394" actId="108"/>
          <ac:spMkLst>
            <pc:docMk/>
            <pc:sldMk cId="590880285" sldId="866"/>
            <ac:spMk id="4" creationId="{F42D9E57-0DDB-48E7-8E9C-590A88B11F6E}"/>
          </ac:spMkLst>
        </pc:spChg>
        <pc:picChg chg="mod">
          <ac:chgData name="Michael Ramsey" userId="e0fbd09b-4c7d-48f7-a074-8f5da7da076f" providerId="ADAL" clId="{EAF4AA14-7B37-4A25-9C6F-FB07E1D2FD97}" dt="2021-04-07T22:07:59.509" v="455" actId="1076"/>
          <ac:picMkLst>
            <pc:docMk/>
            <pc:sldMk cId="590880285" sldId="866"/>
            <ac:picMk id="7172" creationId="{38EF5126-9658-42C6-B175-5B9F582120D4}"/>
          </ac:picMkLst>
        </pc:picChg>
      </pc:sldChg>
      <pc:sldChg chg="ord">
        <pc:chgData name="Michael Ramsey" userId="e0fbd09b-4c7d-48f7-a074-8f5da7da076f" providerId="ADAL" clId="{EAF4AA14-7B37-4A25-9C6F-FB07E1D2FD97}" dt="2021-04-07T23:22:38.287" v="514"/>
        <pc:sldMkLst>
          <pc:docMk/>
          <pc:sldMk cId="2652471085" sldId="915"/>
        </pc:sldMkLst>
      </pc:sldChg>
      <pc:sldChg chg="delSp add">
        <pc:chgData name="Michael Ramsey" userId="e0fbd09b-4c7d-48f7-a074-8f5da7da076f" providerId="ADAL" clId="{EAF4AA14-7B37-4A25-9C6F-FB07E1D2FD97}" dt="2021-04-07T23:22:22.064" v="508" actId="21"/>
        <pc:sldMkLst>
          <pc:docMk/>
          <pc:sldMk cId="842488311" sldId="930"/>
        </pc:sldMkLst>
        <pc:picChg chg="del">
          <ac:chgData name="Michael Ramsey" userId="e0fbd09b-4c7d-48f7-a074-8f5da7da076f" providerId="ADAL" clId="{EAF4AA14-7B37-4A25-9C6F-FB07E1D2FD97}" dt="2021-04-07T23:22:22.064" v="508" actId="21"/>
          <ac:picMkLst>
            <pc:docMk/>
            <pc:sldMk cId="842488311" sldId="930"/>
            <ac:picMk id="3" creationId="{884DCA6E-A4E7-4F83-A50B-05CDBDB7C926}"/>
          </ac:picMkLst>
        </pc:picChg>
      </pc:sldChg>
      <pc:sldChg chg="addSp delSp modSp mod setBg">
        <pc:chgData name="Michael Ramsey" userId="e0fbd09b-4c7d-48f7-a074-8f5da7da076f" providerId="ADAL" clId="{EAF4AA14-7B37-4A25-9C6F-FB07E1D2FD97}" dt="2021-04-07T22:10:09.057" v="479" actId="207"/>
        <pc:sldMkLst>
          <pc:docMk/>
          <pc:sldMk cId="4077624409" sldId="948"/>
        </pc:sldMkLst>
        <pc:spChg chg="mod ord">
          <ac:chgData name="Michael Ramsey" userId="e0fbd09b-4c7d-48f7-a074-8f5da7da076f" providerId="ADAL" clId="{EAF4AA14-7B37-4A25-9C6F-FB07E1D2FD97}" dt="2021-04-07T22:10:09.057" v="479" actId="207"/>
          <ac:spMkLst>
            <pc:docMk/>
            <pc:sldMk cId="4077624409" sldId="948"/>
            <ac:spMk id="4" creationId="{7D70A43F-E4AC-4E95-AE01-005193ACEC55}"/>
          </ac:spMkLst>
        </pc:spChg>
        <pc:spChg chg="add del">
          <ac:chgData name="Michael Ramsey" userId="e0fbd09b-4c7d-48f7-a074-8f5da7da076f" providerId="ADAL" clId="{EAF4AA14-7B37-4A25-9C6F-FB07E1D2FD97}" dt="2021-04-07T22:08:52.417" v="463" actId="26606"/>
          <ac:spMkLst>
            <pc:docMk/>
            <pc:sldMk cId="4077624409" sldId="948"/>
            <ac:spMk id="9" creationId="{0671A8AE-40A1-4631-A6B8-581AFF065482}"/>
          </ac:spMkLst>
        </pc:spChg>
        <pc:spChg chg="add del">
          <ac:chgData name="Michael Ramsey" userId="e0fbd09b-4c7d-48f7-a074-8f5da7da076f" providerId="ADAL" clId="{EAF4AA14-7B37-4A25-9C6F-FB07E1D2FD97}" dt="2021-04-07T22:08:52.417" v="463" actId="26606"/>
          <ac:spMkLst>
            <pc:docMk/>
            <pc:sldMk cId="4077624409" sldId="948"/>
            <ac:spMk id="11" creationId="{AB58EF07-17C2-48CF-ABB0-EEF1F17CB8F0}"/>
          </ac:spMkLst>
        </pc:spChg>
        <pc:spChg chg="add del">
          <ac:chgData name="Michael Ramsey" userId="e0fbd09b-4c7d-48f7-a074-8f5da7da076f" providerId="ADAL" clId="{EAF4AA14-7B37-4A25-9C6F-FB07E1D2FD97}" dt="2021-04-07T22:08:52.417" v="463" actId="26606"/>
          <ac:spMkLst>
            <pc:docMk/>
            <pc:sldMk cId="4077624409" sldId="948"/>
            <ac:spMk id="13" creationId="{AF2F604E-43BE-4DC3-B983-E071523364F8}"/>
          </ac:spMkLst>
        </pc:spChg>
        <pc:spChg chg="add del">
          <ac:chgData name="Michael Ramsey" userId="e0fbd09b-4c7d-48f7-a074-8f5da7da076f" providerId="ADAL" clId="{EAF4AA14-7B37-4A25-9C6F-FB07E1D2FD97}" dt="2021-04-07T22:08:52.417" v="463" actId="26606"/>
          <ac:spMkLst>
            <pc:docMk/>
            <pc:sldMk cId="4077624409" sldId="948"/>
            <ac:spMk id="15" creationId="{08C9B587-E65E-4B52-B37C-ABEBB6E87928}"/>
          </ac:spMkLst>
        </pc:spChg>
        <pc:spChg chg="add">
          <ac:chgData name="Michael Ramsey" userId="e0fbd09b-4c7d-48f7-a074-8f5da7da076f" providerId="ADAL" clId="{EAF4AA14-7B37-4A25-9C6F-FB07E1D2FD97}" dt="2021-04-07T22:08:52.431" v="464" actId="26606"/>
          <ac:spMkLst>
            <pc:docMk/>
            <pc:sldMk cId="4077624409" sldId="948"/>
            <ac:spMk id="17" creationId="{5A59F003-E00A-43F9-91DC-CC54E3B87466}"/>
          </ac:spMkLst>
        </pc:spChg>
        <pc:spChg chg="add">
          <ac:chgData name="Michael Ramsey" userId="e0fbd09b-4c7d-48f7-a074-8f5da7da076f" providerId="ADAL" clId="{EAF4AA14-7B37-4A25-9C6F-FB07E1D2FD97}" dt="2021-04-07T22:08:52.431" v="464" actId="26606"/>
          <ac:spMkLst>
            <pc:docMk/>
            <pc:sldMk cId="4077624409" sldId="948"/>
            <ac:spMk id="18" creationId="{D74A4382-E3AD-430A-9A1F-DFA3E0E77A7D}"/>
          </ac:spMkLst>
        </pc:spChg>
        <pc:spChg chg="add">
          <ac:chgData name="Michael Ramsey" userId="e0fbd09b-4c7d-48f7-a074-8f5da7da076f" providerId="ADAL" clId="{EAF4AA14-7B37-4A25-9C6F-FB07E1D2FD97}" dt="2021-04-07T22:08:52.431" v="464" actId="26606"/>
          <ac:spMkLst>
            <pc:docMk/>
            <pc:sldMk cId="4077624409" sldId="948"/>
            <ac:spMk id="19" creationId="{79F40191-0F44-4FD1-82CC-ACB507C14BE6}"/>
          </ac:spMkLst>
        </pc:spChg>
        <pc:picChg chg="add mod modCrop">
          <ac:chgData name="Michael Ramsey" userId="e0fbd09b-4c7d-48f7-a074-8f5da7da076f" providerId="ADAL" clId="{EAF4AA14-7B37-4A25-9C6F-FB07E1D2FD97}" dt="2021-04-07T22:09:23.780" v="472" actId="1035"/>
          <ac:picMkLst>
            <pc:docMk/>
            <pc:sldMk cId="4077624409" sldId="948"/>
            <ac:picMk id="3" creationId="{2C04F2C4-C6A8-4211-A21D-9E141BD35762}"/>
          </ac:picMkLst>
        </pc:picChg>
        <pc:picChg chg="del">
          <ac:chgData name="Michael Ramsey" userId="e0fbd09b-4c7d-48f7-a074-8f5da7da076f" providerId="ADAL" clId="{EAF4AA14-7B37-4A25-9C6F-FB07E1D2FD97}" dt="2021-04-07T22:08:35.613" v="458" actId="478"/>
          <ac:picMkLst>
            <pc:docMk/>
            <pc:sldMk cId="4077624409" sldId="948"/>
            <ac:picMk id="7" creationId="{A614117C-4CCA-4018-A552-891359CCD801}"/>
          </ac:picMkLst>
        </pc:picChg>
      </pc:sldChg>
      <pc:sldChg chg="addSp modSp mod">
        <pc:chgData name="Michael Ramsey" userId="e0fbd09b-4c7d-48f7-a074-8f5da7da076f" providerId="ADAL" clId="{EAF4AA14-7B37-4A25-9C6F-FB07E1D2FD97}" dt="2021-04-07T15:25:20.037" v="359" actId="2085"/>
        <pc:sldMkLst>
          <pc:docMk/>
          <pc:sldMk cId="2612797005" sldId="980"/>
        </pc:sldMkLst>
        <pc:spChg chg="add mod">
          <ac:chgData name="Michael Ramsey" userId="e0fbd09b-4c7d-48f7-a074-8f5da7da076f" providerId="ADAL" clId="{EAF4AA14-7B37-4A25-9C6F-FB07E1D2FD97}" dt="2021-04-07T15:25:20.037" v="359" actId="2085"/>
          <ac:spMkLst>
            <pc:docMk/>
            <pc:sldMk cId="2612797005" sldId="980"/>
            <ac:spMk id="4" creationId="{7A23C523-A794-4C1D-B998-15E9332BE3A6}"/>
          </ac:spMkLst>
        </pc:spChg>
        <pc:grpChg chg="add mod">
          <ac:chgData name="Michael Ramsey" userId="e0fbd09b-4c7d-48f7-a074-8f5da7da076f" providerId="ADAL" clId="{EAF4AA14-7B37-4A25-9C6F-FB07E1D2FD97}" dt="2021-04-07T15:25:14.245" v="358" actId="164"/>
          <ac:grpSpMkLst>
            <pc:docMk/>
            <pc:sldMk cId="2612797005" sldId="980"/>
            <ac:grpSpMk id="5" creationId="{E8D99A5F-E5DE-4CCE-87CB-75103064F2C7}"/>
          </ac:grpSpMkLst>
        </pc:grpChg>
        <pc:picChg chg="mod">
          <ac:chgData name="Michael Ramsey" userId="e0fbd09b-4c7d-48f7-a074-8f5da7da076f" providerId="ADAL" clId="{EAF4AA14-7B37-4A25-9C6F-FB07E1D2FD97}" dt="2021-04-07T15:25:14.245" v="358" actId="164"/>
          <ac:picMkLst>
            <pc:docMk/>
            <pc:sldMk cId="2612797005" sldId="980"/>
            <ac:picMk id="3" creationId="{B1A67244-B6AE-4C91-8E7A-DA6D914A0323}"/>
          </ac:picMkLst>
        </pc:picChg>
      </pc:sldChg>
      <pc:sldChg chg="addSp modSp add mod setBg">
        <pc:chgData name="Michael Ramsey" userId="e0fbd09b-4c7d-48f7-a074-8f5da7da076f" providerId="ADAL" clId="{EAF4AA14-7B37-4A25-9C6F-FB07E1D2FD97}" dt="2021-04-07T23:22:32.561" v="512" actId="26606"/>
        <pc:sldMkLst>
          <pc:docMk/>
          <pc:sldMk cId="1975510050" sldId="985"/>
        </pc:sldMkLst>
        <pc:picChg chg="add mod">
          <ac:chgData name="Michael Ramsey" userId="e0fbd09b-4c7d-48f7-a074-8f5da7da076f" providerId="ADAL" clId="{EAF4AA14-7B37-4A25-9C6F-FB07E1D2FD97}" dt="2021-04-07T23:22:32.561" v="512" actId="26606"/>
          <ac:picMkLst>
            <pc:docMk/>
            <pc:sldMk cId="1975510050" sldId="985"/>
            <ac:picMk id="3" creationId="{D4498E70-66A2-48BF-B2EF-258B70D9AFB1}"/>
          </ac:picMkLst>
        </pc:picChg>
        <pc:picChg chg="mod">
          <ac:chgData name="Michael Ramsey" userId="e0fbd09b-4c7d-48f7-a074-8f5da7da076f" providerId="ADAL" clId="{EAF4AA14-7B37-4A25-9C6F-FB07E1D2FD97}" dt="2021-04-07T23:22:32.561" v="512" actId="26606"/>
          <ac:picMkLst>
            <pc:docMk/>
            <pc:sldMk cId="1975510050" sldId="985"/>
            <ac:picMk id="1026" creationId="{452C557B-2B94-4CE2-9A32-EEAB1FA0DC4F}"/>
          </ac:picMkLst>
        </pc:picChg>
      </pc:sldChg>
      <pc:sldChg chg="addSp delSp modSp mod setBg setClrOvrMap">
        <pc:chgData name="Michael Ramsey" userId="e0fbd09b-4c7d-48f7-a074-8f5da7da076f" providerId="ADAL" clId="{EAF4AA14-7B37-4A25-9C6F-FB07E1D2FD97}" dt="2021-04-07T22:14:44.014" v="506" actId="20577"/>
        <pc:sldMkLst>
          <pc:docMk/>
          <pc:sldMk cId="1525821404" sldId="994"/>
        </pc:sldMkLst>
        <pc:spChg chg="mod ord">
          <ac:chgData name="Michael Ramsey" userId="e0fbd09b-4c7d-48f7-a074-8f5da7da076f" providerId="ADAL" clId="{EAF4AA14-7B37-4A25-9C6F-FB07E1D2FD97}" dt="2021-04-07T22:14:44.014" v="506" actId="20577"/>
          <ac:spMkLst>
            <pc:docMk/>
            <pc:sldMk cId="1525821404" sldId="994"/>
            <ac:spMk id="4" creationId="{829CCC76-C4D5-4713-871A-16EE57383E70}"/>
          </ac:spMkLst>
        </pc:spChg>
        <pc:spChg chg="add mod">
          <ac:chgData name="Michael Ramsey" userId="e0fbd09b-4c7d-48f7-a074-8f5da7da076f" providerId="ADAL" clId="{EAF4AA14-7B37-4A25-9C6F-FB07E1D2FD97}" dt="2021-04-07T22:06:51.072" v="449" actId="1035"/>
          <ac:spMkLst>
            <pc:docMk/>
            <pc:sldMk cId="1525821404" sldId="994"/>
            <ac:spMk id="6" creationId="{F95691E0-D893-4E75-9CEA-B2747C1FCD11}"/>
          </ac:spMkLst>
        </pc:spChg>
        <pc:spChg chg="add del mod">
          <ac:chgData name="Michael Ramsey" userId="e0fbd09b-4c7d-48f7-a074-8f5da7da076f" providerId="ADAL" clId="{EAF4AA14-7B37-4A25-9C6F-FB07E1D2FD97}" dt="2021-04-07T15:09:16.451" v="263" actId="478"/>
          <ac:spMkLst>
            <pc:docMk/>
            <pc:sldMk cId="1525821404" sldId="994"/>
            <ac:spMk id="7" creationId="{041B72C3-F398-4CA5-9DF6-24571013BF5B}"/>
          </ac:spMkLst>
        </pc:spChg>
        <pc:spChg chg="add del">
          <ac:chgData name="Michael Ramsey" userId="e0fbd09b-4c7d-48f7-a074-8f5da7da076f" providerId="ADAL" clId="{EAF4AA14-7B37-4A25-9C6F-FB07E1D2FD97}" dt="2021-04-07T22:05:39.571" v="407" actId="26606"/>
          <ac:spMkLst>
            <pc:docMk/>
            <pc:sldMk cId="1525821404" sldId="994"/>
            <ac:spMk id="9" creationId="{5A59F003-E00A-43F9-91DC-CC54E3B87466}"/>
          </ac:spMkLst>
        </pc:spChg>
        <pc:spChg chg="add del">
          <ac:chgData name="Michael Ramsey" userId="e0fbd09b-4c7d-48f7-a074-8f5da7da076f" providerId="ADAL" clId="{EAF4AA14-7B37-4A25-9C6F-FB07E1D2FD97}" dt="2021-04-07T22:05:39.571" v="407" actId="26606"/>
          <ac:spMkLst>
            <pc:docMk/>
            <pc:sldMk cId="1525821404" sldId="994"/>
            <ac:spMk id="11" creationId="{D74A4382-E3AD-430A-9A1F-DFA3E0E77A7D}"/>
          </ac:spMkLst>
        </pc:spChg>
        <pc:spChg chg="add del">
          <ac:chgData name="Michael Ramsey" userId="e0fbd09b-4c7d-48f7-a074-8f5da7da076f" providerId="ADAL" clId="{EAF4AA14-7B37-4A25-9C6F-FB07E1D2FD97}" dt="2021-04-07T22:05:39.571" v="407" actId="26606"/>
          <ac:spMkLst>
            <pc:docMk/>
            <pc:sldMk cId="1525821404" sldId="994"/>
            <ac:spMk id="13" creationId="{79F40191-0F44-4FD1-82CC-ACB507C14BE6}"/>
          </ac:spMkLst>
        </pc:spChg>
        <pc:spChg chg="add">
          <ac:chgData name="Michael Ramsey" userId="e0fbd09b-4c7d-48f7-a074-8f5da7da076f" providerId="ADAL" clId="{EAF4AA14-7B37-4A25-9C6F-FB07E1D2FD97}" dt="2021-04-07T22:05:39.571" v="407" actId="26606"/>
          <ac:spMkLst>
            <pc:docMk/>
            <pc:sldMk cId="1525821404" sldId="994"/>
            <ac:spMk id="15" creationId="{5A59F003-E00A-43F9-91DC-CC54E3B87466}"/>
          </ac:spMkLst>
        </pc:spChg>
        <pc:spChg chg="add">
          <ac:chgData name="Michael Ramsey" userId="e0fbd09b-4c7d-48f7-a074-8f5da7da076f" providerId="ADAL" clId="{EAF4AA14-7B37-4A25-9C6F-FB07E1D2FD97}" dt="2021-04-07T22:05:39.571" v="407" actId="26606"/>
          <ac:spMkLst>
            <pc:docMk/>
            <pc:sldMk cId="1525821404" sldId="994"/>
            <ac:spMk id="16" creationId="{D74A4382-E3AD-430A-9A1F-DFA3E0E77A7D}"/>
          </ac:spMkLst>
        </pc:spChg>
        <pc:spChg chg="add">
          <ac:chgData name="Michael Ramsey" userId="e0fbd09b-4c7d-48f7-a074-8f5da7da076f" providerId="ADAL" clId="{EAF4AA14-7B37-4A25-9C6F-FB07E1D2FD97}" dt="2021-04-07T22:05:39.571" v="407" actId="26606"/>
          <ac:spMkLst>
            <pc:docMk/>
            <pc:sldMk cId="1525821404" sldId="994"/>
            <ac:spMk id="17" creationId="{79F40191-0F44-4FD1-82CC-ACB507C14BE6}"/>
          </ac:spMkLst>
        </pc:spChg>
        <pc:spChg chg="add del">
          <ac:chgData name="Michael Ramsey" userId="e0fbd09b-4c7d-48f7-a074-8f5da7da076f" providerId="ADAL" clId="{EAF4AA14-7B37-4A25-9C6F-FB07E1D2FD97}" dt="2021-04-07T22:05:13.619" v="400" actId="26606"/>
          <ac:spMkLst>
            <pc:docMk/>
            <pc:sldMk cId="1525821404" sldId="994"/>
            <ac:spMk id="18" creationId="{526E0BFB-CDF1-4990-8C11-AC849311E0A8}"/>
          </ac:spMkLst>
        </pc:spChg>
        <pc:spChg chg="add del">
          <ac:chgData name="Michael Ramsey" userId="e0fbd09b-4c7d-48f7-a074-8f5da7da076f" providerId="ADAL" clId="{EAF4AA14-7B37-4A25-9C6F-FB07E1D2FD97}" dt="2021-04-07T22:05:13.619" v="400" actId="26606"/>
          <ac:spMkLst>
            <pc:docMk/>
            <pc:sldMk cId="1525821404" sldId="994"/>
            <ac:spMk id="20" creationId="{6069A1F8-9BEB-4786-9694-FC48B2D75D21}"/>
          </ac:spMkLst>
        </pc:spChg>
        <pc:spChg chg="add del">
          <ac:chgData name="Michael Ramsey" userId="e0fbd09b-4c7d-48f7-a074-8f5da7da076f" providerId="ADAL" clId="{EAF4AA14-7B37-4A25-9C6F-FB07E1D2FD97}" dt="2021-04-07T22:05:13.619" v="400" actId="26606"/>
          <ac:spMkLst>
            <pc:docMk/>
            <pc:sldMk cId="1525821404" sldId="994"/>
            <ac:spMk id="22" creationId="{AF2F604E-43BE-4DC3-B983-E071523364F8}"/>
          </ac:spMkLst>
        </pc:spChg>
        <pc:spChg chg="add del">
          <ac:chgData name="Michael Ramsey" userId="e0fbd09b-4c7d-48f7-a074-8f5da7da076f" providerId="ADAL" clId="{EAF4AA14-7B37-4A25-9C6F-FB07E1D2FD97}" dt="2021-04-07T22:05:13.619" v="400" actId="26606"/>
          <ac:spMkLst>
            <pc:docMk/>
            <pc:sldMk cId="1525821404" sldId="994"/>
            <ac:spMk id="24" creationId="{08C9B587-E65E-4B52-B37C-ABEBB6E87928}"/>
          </ac:spMkLst>
        </pc:spChg>
        <pc:spChg chg="add del">
          <ac:chgData name="Michael Ramsey" userId="e0fbd09b-4c7d-48f7-a074-8f5da7da076f" providerId="ADAL" clId="{EAF4AA14-7B37-4A25-9C6F-FB07E1D2FD97}" dt="2021-04-07T22:05:18.303" v="402" actId="26606"/>
          <ac:spMkLst>
            <pc:docMk/>
            <pc:sldMk cId="1525821404" sldId="994"/>
            <ac:spMk id="26" creationId="{9203DE33-2CD4-4CA8-9AF3-37C3B65133B0}"/>
          </ac:spMkLst>
        </pc:spChg>
        <pc:spChg chg="add del">
          <ac:chgData name="Michael Ramsey" userId="e0fbd09b-4c7d-48f7-a074-8f5da7da076f" providerId="ADAL" clId="{EAF4AA14-7B37-4A25-9C6F-FB07E1D2FD97}" dt="2021-04-07T22:05:18.303" v="402" actId="26606"/>
          <ac:spMkLst>
            <pc:docMk/>
            <pc:sldMk cId="1525821404" sldId="994"/>
            <ac:spMk id="27" creationId="{0AF57B88-1D4C-41FA-A761-EC1DD10C35CB}"/>
          </ac:spMkLst>
        </pc:spChg>
        <pc:spChg chg="add del">
          <ac:chgData name="Michael Ramsey" userId="e0fbd09b-4c7d-48f7-a074-8f5da7da076f" providerId="ADAL" clId="{EAF4AA14-7B37-4A25-9C6F-FB07E1D2FD97}" dt="2021-04-07T22:05:18.303" v="402" actId="26606"/>
          <ac:spMkLst>
            <pc:docMk/>
            <pc:sldMk cId="1525821404" sldId="994"/>
            <ac:spMk id="28" creationId="{D2548F45-5164-4ABB-8212-7F293FDED8D4}"/>
          </ac:spMkLst>
        </pc:spChg>
        <pc:spChg chg="add del">
          <ac:chgData name="Michael Ramsey" userId="e0fbd09b-4c7d-48f7-a074-8f5da7da076f" providerId="ADAL" clId="{EAF4AA14-7B37-4A25-9C6F-FB07E1D2FD97}" dt="2021-04-07T22:05:18.303" v="402" actId="26606"/>
          <ac:spMkLst>
            <pc:docMk/>
            <pc:sldMk cId="1525821404" sldId="994"/>
            <ac:spMk id="29" creationId="{5E81CCFB-7BEF-4186-86FB-D09450B4D02D}"/>
          </ac:spMkLst>
        </pc:spChg>
        <pc:spChg chg="add del">
          <ac:chgData name="Michael Ramsey" userId="e0fbd09b-4c7d-48f7-a074-8f5da7da076f" providerId="ADAL" clId="{EAF4AA14-7B37-4A25-9C6F-FB07E1D2FD97}" dt="2021-04-07T22:05:34.651" v="404" actId="26606"/>
          <ac:spMkLst>
            <pc:docMk/>
            <pc:sldMk cId="1525821404" sldId="994"/>
            <ac:spMk id="31" creationId="{71B2258F-86CA-4D4D-8270-BC05FCDEBFB3}"/>
          </ac:spMkLst>
        </pc:spChg>
        <pc:picChg chg="del">
          <ac:chgData name="Michael Ramsey" userId="e0fbd09b-4c7d-48f7-a074-8f5da7da076f" providerId="ADAL" clId="{EAF4AA14-7B37-4A25-9C6F-FB07E1D2FD97}" dt="2021-04-07T22:04:42.460" v="395" actId="478"/>
          <ac:picMkLst>
            <pc:docMk/>
            <pc:sldMk cId="1525821404" sldId="994"/>
            <ac:picMk id="3" creationId="{72296F47-8BC6-4532-AFFF-DD99E820A3D2}"/>
          </ac:picMkLst>
        </pc:picChg>
        <pc:picChg chg="add mod">
          <ac:chgData name="Michael Ramsey" userId="e0fbd09b-4c7d-48f7-a074-8f5da7da076f" providerId="ADAL" clId="{EAF4AA14-7B37-4A25-9C6F-FB07E1D2FD97}" dt="2021-04-07T22:06:27.639" v="429" actId="1076"/>
          <ac:picMkLst>
            <pc:docMk/>
            <pc:sldMk cId="1525821404" sldId="994"/>
            <ac:picMk id="5" creationId="{592C74EE-D417-4C5E-86AB-39F89760AF0D}"/>
          </ac:picMkLst>
        </pc:picChg>
      </pc:sldChg>
      <pc:sldChg chg="modSp mod">
        <pc:chgData name="Michael Ramsey" userId="e0fbd09b-4c7d-48f7-a074-8f5da7da076f" providerId="ADAL" clId="{EAF4AA14-7B37-4A25-9C6F-FB07E1D2FD97}" dt="2021-04-07T23:22:07.525" v="507" actId="404"/>
        <pc:sldMkLst>
          <pc:docMk/>
          <pc:sldMk cId="1066866808" sldId="1004"/>
        </pc:sldMkLst>
        <pc:spChg chg="mod">
          <ac:chgData name="Michael Ramsey" userId="e0fbd09b-4c7d-48f7-a074-8f5da7da076f" providerId="ADAL" clId="{EAF4AA14-7B37-4A25-9C6F-FB07E1D2FD97}" dt="2021-04-07T23:22:07.525" v="507" actId="404"/>
          <ac:spMkLst>
            <pc:docMk/>
            <pc:sldMk cId="1066866808" sldId="1004"/>
            <ac:spMk id="4" creationId="{B74FB7D8-C543-45C9-9623-9F571B741C34}"/>
          </ac:spMkLst>
        </pc:spChg>
      </pc:sldChg>
      <pc:sldChg chg="del">
        <pc:chgData name="Michael Ramsey" userId="e0fbd09b-4c7d-48f7-a074-8f5da7da076f" providerId="ADAL" clId="{EAF4AA14-7B37-4A25-9C6F-FB07E1D2FD97}" dt="2021-04-07T15:05:13.189" v="179" actId="47"/>
        <pc:sldMkLst>
          <pc:docMk/>
          <pc:sldMk cId="1446377057" sldId="1013"/>
        </pc:sldMkLst>
      </pc:sldChg>
      <pc:sldChg chg="addSp delSp modSp mod setClrOvrMap">
        <pc:chgData name="Michael Ramsey" userId="e0fbd09b-4c7d-48f7-a074-8f5da7da076f" providerId="ADAL" clId="{EAF4AA14-7B37-4A25-9C6F-FB07E1D2FD97}" dt="2021-04-07T22:14:34.058" v="505" actId="108"/>
        <pc:sldMkLst>
          <pc:docMk/>
          <pc:sldMk cId="134526689" sldId="1014"/>
        </pc:sldMkLst>
        <pc:spChg chg="mod ord">
          <ac:chgData name="Michael Ramsey" userId="e0fbd09b-4c7d-48f7-a074-8f5da7da076f" providerId="ADAL" clId="{EAF4AA14-7B37-4A25-9C6F-FB07E1D2FD97}" dt="2021-04-07T22:14:34.058" v="505" actId="108"/>
          <ac:spMkLst>
            <pc:docMk/>
            <pc:sldMk cId="134526689" sldId="1014"/>
            <ac:spMk id="4" creationId="{7D70A43F-E4AC-4E95-AE01-005193ACEC55}"/>
          </ac:spMkLst>
        </pc:spChg>
        <pc:spChg chg="del">
          <ac:chgData name="Michael Ramsey" userId="e0fbd09b-4c7d-48f7-a074-8f5da7da076f" providerId="ADAL" clId="{EAF4AA14-7B37-4A25-9C6F-FB07E1D2FD97}" dt="2021-04-07T22:09:43.853" v="477" actId="26606"/>
          <ac:spMkLst>
            <pc:docMk/>
            <pc:sldMk cId="134526689" sldId="1014"/>
            <ac:spMk id="14" creationId="{32E62931-8EB4-42BB-BAAB-D8757BE66D8E}"/>
          </ac:spMkLst>
        </pc:spChg>
        <pc:spChg chg="add">
          <ac:chgData name="Michael Ramsey" userId="e0fbd09b-4c7d-48f7-a074-8f5da7da076f" providerId="ADAL" clId="{EAF4AA14-7B37-4A25-9C6F-FB07E1D2FD97}" dt="2021-04-07T22:09:43.853" v="477" actId="26606"/>
          <ac:spMkLst>
            <pc:docMk/>
            <pc:sldMk cId="134526689" sldId="1014"/>
            <ac:spMk id="19" creationId="{5A59F003-E00A-43F9-91DC-CC54E3B87466}"/>
          </ac:spMkLst>
        </pc:spChg>
        <pc:spChg chg="add">
          <ac:chgData name="Michael Ramsey" userId="e0fbd09b-4c7d-48f7-a074-8f5da7da076f" providerId="ADAL" clId="{EAF4AA14-7B37-4A25-9C6F-FB07E1D2FD97}" dt="2021-04-07T22:09:43.853" v="477" actId="26606"/>
          <ac:spMkLst>
            <pc:docMk/>
            <pc:sldMk cId="134526689" sldId="1014"/>
            <ac:spMk id="21" creationId="{D74A4382-E3AD-430A-9A1F-DFA3E0E77A7D}"/>
          </ac:spMkLst>
        </pc:spChg>
        <pc:spChg chg="add">
          <ac:chgData name="Michael Ramsey" userId="e0fbd09b-4c7d-48f7-a074-8f5da7da076f" providerId="ADAL" clId="{EAF4AA14-7B37-4A25-9C6F-FB07E1D2FD97}" dt="2021-04-07T22:09:43.853" v="477" actId="26606"/>
          <ac:spMkLst>
            <pc:docMk/>
            <pc:sldMk cId="134526689" sldId="1014"/>
            <ac:spMk id="23" creationId="{79F40191-0F44-4FD1-82CC-ACB507C14BE6}"/>
          </ac:spMkLst>
        </pc:spChg>
        <pc:picChg chg="del">
          <ac:chgData name="Michael Ramsey" userId="e0fbd09b-4c7d-48f7-a074-8f5da7da076f" providerId="ADAL" clId="{EAF4AA14-7B37-4A25-9C6F-FB07E1D2FD97}" dt="2021-04-07T22:09:32.976" v="473" actId="478"/>
          <ac:picMkLst>
            <pc:docMk/>
            <pc:sldMk cId="134526689" sldId="1014"/>
            <ac:picMk id="3" creationId="{89108729-B6E1-4E4B-BF3C-61D9352737AE}"/>
          </ac:picMkLst>
        </pc:picChg>
        <pc:picChg chg="add mod">
          <ac:chgData name="Michael Ramsey" userId="e0fbd09b-4c7d-48f7-a074-8f5da7da076f" providerId="ADAL" clId="{EAF4AA14-7B37-4A25-9C6F-FB07E1D2FD97}" dt="2021-04-07T22:09:43.853" v="477" actId="26606"/>
          <ac:picMkLst>
            <pc:docMk/>
            <pc:sldMk cId="134526689" sldId="1014"/>
            <ac:picMk id="5" creationId="{8C72FF5F-8B88-4A4A-9A80-F8B28D1BB3CB}"/>
          </ac:picMkLst>
        </pc:picChg>
      </pc:sldChg>
      <pc:sldChg chg="modSp mod">
        <pc:chgData name="Michael Ramsey" userId="e0fbd09b-4c7d-48f7-a074-8f5da7da076f" providerId="ADAL" clId="{EAF4AA14-7B37-4A25-9C6F-FB07E1D2FD97}" dt="2021-04-07T15:25:34.684" v="361" actId="1076"/>
        <pc:sldMkLst>
          <pc:docMk/>
          <pc:sldMk cId="983855520" sldId="1029"/>
        </pc:sldMkLst>
        <pc:spChg chg="mod">
          <ac:chgData name="Michael Ramsey" userId="e0fbd09b-4c7d-48f7-a074-8f5da7da076f" providerId="ADAL" clId="{EAF4AA14-7B37-4A25-9C6F-FB07E1D2FD97}" dt="2021-04-07T15:25:34.684" v="361" actId="1076"/>
          <ac:spMkLst>
            <pc:docMk/>
            <pc:sldMk cId="983855520" sldId="1029"/>
            <ac:spMk id="4" creationId="{56992BE5-CB6C-4164-A5D1-83DA6EA3761C}"/>
          </ac:spMkLst>
        </pc:spChg>
      </pc:sldChg>
      <pc:sldChg chg="add">
        <pc:chgData name="Michael Ramsey" userId="e0fbd09b-4c7d-48f7-a074-8f5da7da076f" providerId="ADAL" clId="{EAF4AA14-7B37-4A25-9C6F-FB07E1D2FD97}" dt="2021-04-07T15:14:34.847" v="271"/>
        <pc:sldMkLst>
          <pc:docMk/>
          <pc:sldMk cId="1288299887" sldId="1066"/>
        </pc:sldMkLst>
      </pc:sldChg>
      <pc:sldChg chg="add">
        <pc:chgData name="Michael Ramsey" userId="e0fbd09b-4c7d-48f7-a074-8f5da7da076f" providerId="ADAL" clId="{EAF4AA14-7B37-4A25-9C6F-FB07E1D2FD97}" dt="2021-04-07T15:14:34.847" v="271"/>
        <pc:sldMkLst>
          <pc:docMk/>
          <pc:sldMk cId="1970292336" sldId="1084"/>
        </pc:sldMkLst>
      </pc:sldChg>
      <pc:sldChg chg="add">
        <pc:chgData name="Michael Ramsey" userId="e0fbd09b-4c7d-48f7-a074-8f5da7da076f" providerId="ADAL" clId="{EAF4AA14-7B37-4A25-9C6F-FB07E1D2FD97}" dt="2021-04-07T15:14:34.847" v="271"/>
        <pc:sldMkLst>
          <pc:docMk/>
          <pc:sldMk cId="4160683452" sldId="1086"/>
        </pc:sldMkLst>
      </pc:sldChg>
      <pc:sldChg chg="del">
        <pc:chgData name="Michael Ramsey" userId="e0fbd09b-4c7d-48f7-a074-8f5da7da076f" providerId="ADAL" clId="{EAF4AA14-7B37-4A25-9C6F-FB07E1D2FD97}" dt="2021-04-07T15:05:52.704" v="213" actId="47"/>
        <pc:sldMkLst>
          <pc:docMk/>
          <pc:sldMk cId="2755680301" sldId="1100"/>
        </pc:sldMkLst>
      </pc:sldChg>
      <pc:sldChg chg="modSp mod">
        <pc:chgData name="Michael Ramsey" userId="e0fbd09b-4c7d-48f7-a074-8f5da7da076f" providerId="ADAL" clId="{EAF4AA14-7B37-4A25-9C6F-FB07E1D2FD97}" dt="2021-04-07T22:10:55.981" v="490" actId="108"/>
        <pc:sldMkLst>
          <pc:docMk/>
          <pc:sldMk cId="2264150492" sldId="1155"/>
        </pc:sldMkLst>
        <pc:spChg chg="mod">
          <ac:chgData name="Michael Ramsey" userId="e0fbd09b-4c7d-48f7-a074-8f5da7da076f" providerId="ADAL" clId="{EAF4AA14-7B37-4A25-9C6F-FB07E1D2FD97}" dt="2021-04-07T22:10:55.981" v="490" actId="108"/>
          <ac:spMkLst>
            <pc:docMk/>
            <pc:sldMk cId="2264150492" sldId="1155"/>
            <ac:spMk id="3" creationId="{B80F5C85-3DEA-4933-AD04-B164F27B2AE7}"/>
          </ac:spMkLst>
        </pc:spChg>
      </pc:sldChg>
      <pc:sldChg chg="modSp del mod">
        <pc:chgData name="Michael Ramsey" userId="e0fbd09b-4c7d-48f7-a074-8f5da7da076f" providerId="ADAL" clId="{EAF4AA14-7B37-4A25-9C6F-FB07E1D2FD97}" dt="2021-04-07T15:22:32.763" v="327" actId="47"/>
        <pc:sldMkLst>
          <pc:docMk/>
          <pc:sldMk cId="3598442838" sldId="1169"/>
        </pc:sldMkLst>
        <pc:spChg chg="mod">
          <ac:chgData name="Michael Ramsey" userId="e0fbd09b-4c7d-48f7-a074-8f5da7da076f" providerId="ADAL" clId="{EAF4AA14-7B37-4A25-9C6F-FB07E1D2FD97}" dt="2021-04-07T15:06:19.116" v="256" actId="20577"/>
          <ac:spMkLst>
            <pc:docMk/>
            <pc:sldMk cId="3598442838" sldId="1169"/>
            <ac:spMk id="3" creationId="{B80F5C85-3DEA-4933-AD04-B164F27B2AE7}"/>
          </ac:spMkLst>
        </pc:spChg>
      </pc:sldChg>
      <pc:sldChg chg="del">
        <pc:chgData name="Michael Ramsey" userId="e0fbd09b-4c7d-48f7-a074-8f5da7da076f" providerId="ADAL" clId="{EAF4AA14-7B37-4A25-9C6F-FB07E1D2FD97}" dt="2021-04-07T15:05:52.704" v="213" actId="47"/>
        <pc:sldMkLst>
          <pc:docMk/>
          <pc:sldMk cId="653710165" sldId="1176"/>
        </pc:sldMkLst>
      </pc:sldChg>
      <pc:sldChg chg="del">
        <pc:chgData name="Michael Ramsey" userId="e0fbd09b-4c7d-48f7-a074-8f5da7da076f" providerId="ADAL" clId="{EAF4AA14-7B37-4A25-9C6F-FB07E1D2FD97}" dt="2021-04-07T15:15:43.748" v="272" actId="47"/>
        <pc:sldMkLst>
          <pc:docMk/>
          <pc:sldMk cId="3101467044" sldId="1185"/>
        </pc:sldMkLst>
      </pc:sldChg>
      <pc:sldChg chg="del">
        <pc:chgData name="Michael Ramsey" userId="e0fbd09b-4c7d-48f7-a074-8f5da7da076f" providerId="ADAL" clId="{EAF4AA14-7B37-4A25-9C6F-FB07E1D2FD97}" dt="2021-04-07T15:05:11.252" v="178" actId="47"/>
        <pc:sldMkLst>
          <pc:docMk/>
          <pc:sldMk cId="3308975685" sldId="1191"/>
        </pc:sldMkLst>
      </pc:sldChg>
      <pc:sldChg chg="del">
        <pc:chgData name="Michael Ramsey" userId="e0fbd09b-4c7d-48f7-a074-8f5da7da076f" providerId="ADAL" clId="{EAF4AA14-7B37-4A25-9C6F-FB07E1D2FD97}" dt="2021-04-07T15:05:11.252" v="178" actId="47"/>
        <pc:sldMkLst>
          <pc:docMk/>
          <pc:sldMk cId="2611340920" sldId="1192"/>
        </pc:sldMkLst>
      </pc:sldChg>
      <pc:sldChg chg="del">
        <pc:chgData name="Michael Ramsey" userId="e0fbd09b-4c7d-48f7-a074-8f5da7da076f" providerId="ADAL" clId="{EAF4AA14-7B37-4A25-9C6F-FB07E1D2FD97}" dt="2021-04-07T15:05:11.252" v="178" actId="47"/>
        <pc:sldMkLst>
          <pc:docMk/>
          <pc:sldMk cId="2558959286" sldId="1193"/>
        </pc:sldMkLst>
      </pc:sldChg>
      <pc:sldChg chg="del">
        <pc:chgData name="Michael Ramsey" userId="e0fbd09b-4c7d-48f7-a074-8f5da7da076f" providerId="ADAL" clId="{EAF4AA14-7B37-4A25-9C6F-FB07E1D2FD97}" dt="2021-04-07T15:05:11.252" v="178" actId="47"/>
        <pc:sldMkLst>
          <pc:docMk/>
          <pc:sldMk cId="207489160" sldId="1194"/>
        </pc:sldMkLst>
      </pc:sldChg>
      <pc:sldChg chg="del">
        <pc:chgData name="Michael Ramsey" userId="e0fbd09b-4c7d-48f7-a074-8f5da7da076f" providerId="ADAL" clId="{EAF4AA14-7B37-4A25-9C6F-FB07E1D2FD97}" dt="2021-04-07T15:05:52.704" v="213" actId="47"/>
        <pc:sldMkLst>
          <pc:docMk/>
          <pc:sldMk cId="3889384995" sldId="1195"/>
        </pc:sldMkLst>
      </pc:sldChg>
      <pc:sldChg chg="del">
        <pc:chgData name="Michael Ramsey" userId="e0fbd09b-4c7d-48f7-a074-8f5da7da076f" providerId="ADAL" clId="{EAF4AA14-7B37-4A25-9C6F-FB07E1D2FD97}" dt="2021-04-07T15:05:52.704" v="213" actId="47"/>
        <pc:sldMkLst>
          <pc:docMk/>
          <pc:sldMk cId="4238799486" sldId="1196"/>
        </pc:sldMkLst>
      </pc:sldChg>
      <pc:sldChg chg="modSp mod">
        <pc:chgData name="Michael Ramsey" userId="e0fbd09b-4c7d-48f7-a074-8f5da7da076f" providerId="ADAL" clId="{EAF4AA14-7B37-4A25-9C6F-FB07E1D2FD97}" dt="2021-04-07T15:18:39.806" v="325" actId="20577"/>
        <pc:sldMkLst>
          <pc:docMk/>
          <pc:sldMk cId="1456199077" sldId="1199"/>
        </pc:sldMkLst>
        <pc:spChg chg="mod">
          <ac:chgData name="Michael Ramsey" userId="e0fbd09b-4c7d-48f7-a074-8f5da7da076f" providerId="ADAL" clId="{EAF4AA14-7B37-4A25-9C6F-FB07E1D2FD97}" dt="2021-04-07T15:18:33.013" v="321" actId="5793"/>
          <ac:spMkLst>
            <pc:docMk/>
            <pc:sldMk cId="1456199077" sldId="1199"/>
            <ac:spMk id="2" creationId="{DC59CEC3-B660-4C13-89CC-D8DA32EC0E6C}"/>
          </ac:spMkLst>
        </pc:spChg>
        <pc:spChg chg="mod">
          <ac:chgData name="Michael Ramsey" userId="e0fbd09b-4c7d-48f7-a074-8f5da7da076f" providerId="ADAL" clId="{EAF4AA14-7B37-4A25-9C6F-FB07E1D2FD97}" dt="2021-04-07T15:18:39.806" v="325" actId="20577"/>
          <ac:spMkLst>
            <pc:docMk/>
            <pc:sldMk cId="1456199077" sldId="1199"/>
            <ac:spMk id="3" creationId="{3DD3509A-1E7C-45BB-A161-A36053A2B998}"/>
          </ac:spMkLst>
        </pc:spChg>
      </pc:sldChg>
      <pc:sldChg chg="del">
        <pc:chgData name="Michael Ramsey" userId="e0fbd09b-4c7d-48f7-a074-8f5da7da076f" providerId="ADAL" clId="{EAF4AA14-7B37-4A25-9C6F-FB07E1D2FD97}" dt="2021-04-07T15:05:52.704" v="213" actId="47"/>
        <pc:sldMkLst>
          <pc:docMk/>
          <pc:sldMk cId="1292269942" sldId="1200"/>
        </pc:sldMkLst>
      </pc:sldChg>
      <pc:sldChg chg="new setBg">
        <pc:chgData name="Michael Ramsey" userId="e0fbd09b-4c7d-48f7-a074-8f5da7da076f" providerId="ADAL" clId="{EAF4AA14-7B37-4A25-9C6F-FB07E1D2FD97}" dt="2021-04-07T22:08:18.342" v="457"/>
        <pc:sldMkLst>
          <pc:docMk/>
          <pc:sldMk cId="2885132236" sldId="1200"/>
        </pc:sldMkLst>
      </pc:sldChg>
      <pc:sldChg chg="del">
        <pc:chgData name="Michael Ramsey" userId="e0fbd09b-4c7d-48f7-a074-8f5da7da076f" providerId="ADAL" clId="{EAF4AA14-7B37-4A25-9C6F-FB07E1D2FD97}" dt="2021-04-07T15:05:52.704" v="213" actId="47"/>
        <pc:sldMkLst>
          <pc:docMk/>
          <pc:sldMk cId="286762796" sldId="1201"/>
        </pc:sldMkLst>
      </pc:sldChg>
      <pc:sldChg chg="del">
        <pc:chgData name="Michael Ramsey" userId="e0fbd09b-4c7d-48f7-a074-8f5da7da076f" providerId="ADAL" clId="{EAF4AA14-7B37-4A25-9C6F-FB07E1D2FD97}" dt="2021-04-07T15:05:52.704" v="213" actId="47"/>
        <pc:sldMkLst>
          <pc:docMk/>
          <pc:sldMk cId="3219065084" sldId="1202"/>
        </pc:sldMkLst>
      </pc:sldChg>
      <pc:sldChg chg="del">
        <pc:chgData name="Michael Ramsey" userId="e0fbd09b-4c7d-48f7-a074-8f5da7da076f" providerId="ADAL" clId="{EAF4AA14-7B37-4A25-9C6F-FB07E1D2FD97}" dt="2021-04-07T15:05:33.375" v="212" actId="47"/>
        <pc:sldMkLst>
          <pc:docMk/>
          <pc:sldMk cId="2484369316" sldId="1203"/>
        </pc:sldMkLst>
      </pc:sldChg>
      <pc:sldChg chg="del">
        <pc:chgData name="Michael Ramsey" userId="e0fbd09b-4c7d-48f7-a074-8f5da7da076f" providerId="ADAL" clId="{EAF4AA14-7B37-4A25-9C6F-FB07E1D2FD97}" dt="2021-04-07T15:05:11.252" v="178" actId="47"/>
        <pc:sldMkLst>
          <pc:docMk/>
          <pc:sldMk cId="733192981" sldId="120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D8E45-53CB-4B3C-B67A-79DDAC8A460D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076B8-0C2D-48B7-ADF0-6D539CDD4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4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076B8-0C2D-48B7-ADF0-6D539CDD43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02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Tip:  Depending on the type of event, you may decide to ‘co-host’ the event with another organization, such as a school, PTA, PTO, etc. This will increase the number of people who see your event.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B467E-1BC8-492F-874E-2049B666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620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Boost Event window, you can change the image for the event and add or change the text that will appear in the event posting.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B467E-1BC8-492F-874E-2049B666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936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along the process, Facebook shows you how your event will look… on desktop and on mobile.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076B8-0C2D-48B7-ADF0-6D539CDD4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15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boosting….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076B8-0C2D-48B7-ADF0-6D539CDD4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354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Boosting an event means paying to have your event seen by more people in Facebook. This can be for as a little as a dollar a day. </a:t>
            </a:r>
          </a:p>
          <a:p>
            <a:r>
              <a:rPr lang="en-US" dirty="0"/>
              <a:t>To begin boosting the event, click on the button that says “Boost Event”.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B467E-1BC8-492F-874E-2049B666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773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Facebook will then bring up this window called Edit Audience. Here you select who you want to target.</a:t>
            </a:r>
          </a:p>
          <a:p>
            <a:endParaRPr lang="en-US" dirty="0"/>
          </a:p>
          <a:p>
            <a:r>
              <a:rPr lang="en-US" dirty="0"/>
              <a:t>Both men and women ages 33-49 is what National has been using.</a:t>
            </a:r>
          </a:p>
          <a:p>
            <a:endParaRPr lang="en-US" dirty="0"/>
          </a:p>
          <a:p>
            <a:r>
              <a:rPr lang="en-US" dirty="0"/>
              <a:t>Remember the average age of the new cub parent?    41….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076B8-0C2D-48B7-ADF0-6D539CDD4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774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you add the location of the geofence. This is the physical address of the school, for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076B8-0C2D-48B7-ADF0-6D539CDD4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94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you add the location of the geofence. This is the physical address of the school, for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076B8-0C2D-48B7-ADF0-6D539CDD4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94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even geofence multiple locations….. These just happened to overlap. In this case you should increase the radius of the geotargeting…. To maybe a mile for each.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076B8-0C2D-48B7-ADF0-6D539CDD4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090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else could you drop geofences? Maybe daycare centers? Where else? Target stores, Walmart --- where people buy school supplies?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076B8-0C2D-48B7-ADF0-6D539CDD4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294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076B8-0C2D-48B7-ADF0-6D539CDD43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30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even be very selective and target parents.  There are many categories…. Be careful not to become too restrictive on who you invite. For example, a lot of grandparents raised their grand kids. You don’t want to exclude them with this tool.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076B8-0C2D-48B7-ADF0-6D539CDD4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120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here’s what it looks like….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076B8-0C2D-48B7-ADF0-6D539CDD4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695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it asks about money – of course.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boost an event, you can spend as little as $1 a day.  In this scenario, that’s a whopping $14 bucks (lunch at Chick-Fil-a)  to reach between 1000 and 2700 people.  That’s really good.</a:t>
            </a:r>
          </a:p>
          <a:p>
            <a:endParaRPr lang="en-US" dirty="0"/>
          </a:p>
          <a:p>
            <a:r>
              <a:rPr lang="en-US" dirty="0"/>
              <a:t>You can choose a 1, 7 or 14 day run.  </a:t>
            </a:r>
          </a:p>
          <a:p>
            <a:endParaRPr lang="en-US" dirty="0"/>
          </a:p>
          <a:p>
            <a:r>
              <a:rPr lang="en-US" dirty="0"/>
              <a:t>Increasing the budget increases the estimated people reached. (Note: Population density in an area will greatly impact this.)</a:t>
            </a:r>
          </a:p>
          <a:p>
            <a:endParaRPr lang="en-US" dirty="0"/>
          </a:p>
          <a:p>
            <a:r>
              <a:rPr lang="en-US" dirty="0"/>
              <a:t>It’s simple.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88D1-5DC8-4F81-8943-BFB0CDC35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7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can spend as much as  you like…. Here’s an example in this market.</a:t>
            </a:r>
          </a:p>
          <a:p>
            <a:endParaRPr lang="en-US" dirty="0"/>
          </a:p>
          <a:p>
            <a:r>
              <a:rPr lang="en-US" dirty="0"/>
              <a:t>Of course it will vary by market density and the size of the area you select. (2 mile, 3 mile, 5 mile, etc.)</a:t>
            </a:r>
          </a:p>
          <a:p>
            <a:endParaRPr lang="en-US" dirty="0"/>
          </a:p>
          <a:p>
            <a:r>
              <a:rPr lang="en-US" dirty="0"/>
              <a:t>In our tests, we spent $1 per day, typically from anywhere from 1 week to one month out.  One to two weeks out from the joining event seems to be optimal.  Most people don’t plan one month in advance.)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88D1-5DC8-4F81-8943-BFB0CDC35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433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no silver bullets here! This is one more tactic we can use to reach today’s parents!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076B8-0C2D-48B7-ADF0-6D539CDD4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7626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for marketing assets and resources – check out the BSA Brand Center.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076B8-0C2D-48B7-ADF0-6D539CDD4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280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076B8-0C2D-48B7-ADF0-6D539CDD4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26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076B8-0C2D-48B7-ADF0-6D539CDD43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07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Boosting an event means paying to have your event seen by more people in Facebook. This can be for as a little as a dollar a day. </a:t>
            </a:r>
          </a:p>
          <a:p>
            <a:r>
              <a:rPr lang="en-US" dirty="0"/>
              <a:t>To begin boosting the event, click on the button that says “Boost Event”.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B467E-1BC8-492F-874E-2049B666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460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Here’s an example of the Events page in Facebook. Pretty handy! 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See that button that says ‘boost’? That’s what we’re going to talk about.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B467E-1BC8-492F-874E-2049B666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first you have to create an event.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076B8-0C2D-48B7-ADF0-6D539CDD4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303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just like setting events in other software… date, time, location, </a:t>
            </a:r>
            <a:r>
              <a:rPr lang="en-US" dirty="0" err="1"/>
              <a:t>etc</a:t>
            </a:r>
            <a:r>
              <a:rPr lang="en-US" dirty="0"/>
              <a:t>…..</a:t>
            </a:r>
          </a:p>
          <a:p>
            <a:endParaRPr lang="en-US" dirty="0"/>
          </a:p>
          <a:p>
            <a:r>
              <a:rPr lang="en-US" dirty="0"/>
              <a:t>Select “Events” and create a new event.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B467E-1BC8-492F-874E-2049B666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64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window you can add a description of your event, set the date and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B467E-1BC8-492F-874E-2049B666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532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BAE7-3FB9-4CFB-BEAB-47F412F6B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B2454C-F1BD-4448-98BB-503C7C61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6AB8D-8265-413F-AAF6-004334488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74B6E-D9EF-47B5-A962-4BA8DA01E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2076A-A561-4584-B246-E66F46D4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6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4A477-F444-4015-A145-6C7AD8DB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8B239-E021-431E-888B-B54EF693A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33220-229B-49C5-8668-01D2B2D41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ECBDE-0652-4AA4-9E04-719467A2C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49526-E3D9-4425-8C87-391397DF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8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E9BB2E-B471-4A21-8A66-A4003D02A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39B525-58A3-48C9-B579-C51FB30FB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B00C5-28EE-4356-AA43-8849B69B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B0874-34BC-453D-B60C-AF76D5849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C8D49-48D9-44DD-B31F-C3CC2E3B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85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1_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250" cy="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525" tIns="66525" rIns="66525" bIns="665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250" cy="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525" tIns="66525" rIns="66525" bIns="665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250" cy="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01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433CC-B41F-4C98-8608-A7577510B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07BD51-5A4A-4C25-AD8A-B01D9690C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170B5-509A-4956-99E9-76DA28E19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302-1BD3-4D74-9317-C02FEF508EE9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B5DCE-007C-44FE-BC6E-B4AB267D5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E57F5-8611-4382-A41C-A5D1230A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F5D3-052F-4355-BDFC-E92057F78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06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70BD8-4CE4-4349-BE53-1BF1D87B4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3BD30-0899-4950-AF0B-83A925E73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4A92E-6E62-4770-BDA5-593566BFF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302-1BD3-4D74-9317-C02FEF508EE9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1E08B-B40B-468D-8947-2EE7AA662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E855-BAC3-4802-922C-FE05EBEF5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F5D3-052F-4355-BDFC-E92057F78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25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D9F4-36AD-4DC9-B9B5-E113ACB69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00A3D-5B46-433C-8BC6-7B7F962AC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10877-65B3-41A2-93C8-3DDC1FD0E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302-1BD3-4D74-9317-C02FEF508EE9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C2CEE-BE6D-4267-90AD-942B5F6CF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5D60A-6A1D-4DCD-B2A1-F7F5E2312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F5D3-052F-4355-BDFC-E92057F78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95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A76C5-F7CB-4E57-933A-58C497CF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2EA8C-4327-4585-8E73-72D850E5D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E62C5-FDEF-47F2-B4F3-95E753BBC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25D55-A95F-419C-9950-122955F8D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302-1BD3-4D74-9317-C02FEF508EE9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07307-B4D2-4FE5-ACCD-1C4820788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6AD6C-5111-49D1-A23E-7CA0F7330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F5D3-052F-4355-BDFC-E92057F78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88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EBCB0-5619-4E3D-ACB3-5067C750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9D516-B979-4F79-8C2B-596F922C8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69158-5BAA-4F38-B955-C7B3F2E95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BEE0BA-FEDB-4AD0-96AD-744A6FFBD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15C846-C2DF-413A-AE83-1935914B1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1C62AF-8777-478D-82FA-6B70FAF70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302-1BD3-4D74-9317-C02FEF508EE9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A6BBFF-6B20-4DF5-9487-51FA1DFFE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69F886-6205-4858-A21B-01B5C475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F5D3-052F-4355-BDFC-E92057F78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75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8E96-BC48-45C8-A745-72FF32082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AB1CBA-3FCA-437A-8B6F-0ED39240B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302-1BD3-4D74-9317-C02FEF508EE9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6CD927-7783-4CDB-80A8-B75B3363E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E2400-F717-4F43-8178-CC3995D2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F5D3-052F-4355-BDFC-E92057F78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04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5CCB89-D0A1-4265-806B-57277A53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302-1BD3-4D74-9317-C02FEF508EE9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50DAB-8DF8-40F2-B8CA-A96AB40D8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13C5E-2DB4-4C7A-B36E-E50AEF0FD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F5D3-052F-4355-BDFC-E92057F78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7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DE902-BB76-46E6-922D-FBB1CB685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4AA02-2FC5-4CF7-93FF-0C6123E5E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DC695-2B07-49FE-858F-84899401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EA4BD-F333-4430-8E57-EC870089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BF1CB-3E6A-44F7-9E66-F78731E1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95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6EA83-0288-4DE9-AD89-32369C6D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061B8-E30E-4917-AC46-89D26C44A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0CE1E-DB0C-4D66-8E1A-7E99B34F0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B6801-A2A2-4C4E-B72A-59000FCD4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302-1BD3-4D74-9317-C02FEF508EE9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DC76F7-BF42-4A5E-B527-DBC9A787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2E29C-6227-425D-9CFC-7800CE1E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F5D3-052F-4355-BDFC-E92057F78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08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5314-36F8-4A22-AB1F-9D239C7A8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D9B094-3F41-40EB-AAFC-2794B3EE04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E8A7D-0E10-43C3-9E2C-3A1DA0320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1B7F7-EDA8-4DF1-8B9A-3A59328C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302-1BD3-4D74-9317-C02FEF508EE9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B296F-6F49-4662-BD94-28BB00D68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B6582-1C64-43B9-86ED-15D1055C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F5D3-052F-4355-BDFC-E92057F78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05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57AF-1DCF-444E-BFA6-6FDBAF5A5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F5552-2A1D-4B01-BD48-EE5BE1376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FBA2B-45FF-4409-8ECC-1BED7741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302-1BD3-4D74-9317-C02FEF508EE9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E1E00-C428-4EF4-8477-3622D9A9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3576F-D7A5-42FB-909F-D7611D0D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F5D3-052F-4355-BDFC-E92057F78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40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DADC01-26F7-451A-8519-1097C03C5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168293-8CCA-4ED3-A805-6565C7B25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A5CC7-B86C-433E-AAB4-E9691641E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9302-1BD3-4D74-9317-C02FEF508EE9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09CFB-1A1D-4E4E-8348-BCF2207E5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D1D0A-0F4A-4E38-B99B-6C8B7A653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F5D3-052F-4355-BDFC-E92057F78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17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771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16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46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38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53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ABD46-A039-4176-92A2-3238A1DD9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3B407-94C1-45B2-B895-4082E14DD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8B97-0C5C-467A-BCFC-00F4E1DB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C4FCF-2BAA-4692-BE73-ADDFD9685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65825-1D43-4DCE-A40E-74857D511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09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88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158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439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52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42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19AE-36AB-4F61-A7CB-77BB9047DAB6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72B2-ED46-4561-9BE6-407C29014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65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28413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56" y="457210"/>
            <a:ext cx="3418344" cy="15621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94857" y="2235200"/>
            <a:ext cx="3386667" cy="39751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656669" y="457200"/>
            <a:ext cx="6891867" cy="576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2638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:\Billable\2014\BSA\BSA_Promo Flyer_images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1441" y="5481638"/>
            <a:ext cx="665056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99025" y="1432949"/>
            <a:ext cx="11084983" cy="36239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7871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:\Billable\2014\BSA\BSA_Promo Flyer_images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1441" y="5483236"/>
            <a:ext cx="6650567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99025" y="1432949"/>
            <a:ext cx="11084983" cy="36239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9159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6959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58760-0BE4-409D-93D8-568AF431D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32F19-3FCE-45CF-921A-21FC06322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8814B-C922-4A7E-8158-97FE64C47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D4435-240C-4982-BF30-19D9D938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8E7A8-0B65-4B35-A5F8-6505FE29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4CA6B-18FF-42EE-9D5A-60B190261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418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1471-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49" y="0"/>
            <a:ext cx="12192001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0388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699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1" y="0"/>
            <a:ext cx="12211051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67804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9939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121920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52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0646-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2629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:\Billable\2014\BSA\_MG_317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58590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86317" y="1524000"/>
            <a:ext cx="5283200" cy="4546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/>
          </p:nvPr>
        </p:nvSpPr>
        <p:spPr>
          <a:xfrm>
            <a:off x="6072717" y="1524000"/>
            <a:ext cx="5283200" cy="4546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93892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1_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250" cy="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525" tIns="66525" rIns="66525" bIns="665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endParaRPr kumimoji="0" sz="1083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250" cy="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525" tIns="66525" rIns="66525" bIns="665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endParaRPr kumimoji="0" sz="1083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250" cy="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8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083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3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5625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9150-5CF8-4421-84BD-B7FF0C98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CEF08-8A44-4FD4-B2FF-5A8015794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ABD1E1-4E39-480F-BE2E-2413D412E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1CD0B7-AD7D-4616-8DEA-8F5D0632C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6F6AE2-D072-4C3A-9CC3-08F4E3E25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A5D1C7-F48D-4327-968B-0F8E6A47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D57F5A-A0E4-4003-BEF8-CF8C38D0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7A5823-FBF9-4918-B27D-87A58396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28A65-019E-4BE0-A200-34F55EE9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446AD-E7C2-4BAF-900F-6935BF6A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7D8C9-1F7D-42EC-90EE-32010F2E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74787-B1D0-4920-B2AA-058988B0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5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660155-8354-41EF-AA64-E9C9C02B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C176FB-C2E5-4686-A401-997046B77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816CE-C777-4C41-A7FF-F23FC672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5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E7E8F-BB44-4EC2-B014-9BC408BC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ADA7C-C3A2-480F-950A-A54DDCF93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4E0F3-5E1F-4FA7-A582-E3D5DC163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6B718-623C-4F7C-BFA0-C93F7EBCB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2C7A8-A0F2-43F2-BDC3-DDD4F2AE4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27A01-E608-489C-8047-14DCA0CB9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26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B8F76-1136-4725-81D8-1A60A2401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7BA6E-CA2B-41CA-BD16-D759E3C19E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AD4C1-AFED-474A-B0E9-14A600975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4158D-F2DF-4728-A10E-B22749AFA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AB7F-E6CA-4EFA-8780-2550D3B6408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F44D8-05EB-4ABE-9F0E-194813E83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E4630-2300-40AF-8FE5-5C688D59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8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0AD51B-D34F-4C64-8794-77E4FE43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87EA9-FFA1-4A42-BA65-B7AEFF1AE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1FB5D-0249-4E87-85C9-13ABCEF29C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4AB7F-E6CA-4EFA-8780-2550D3B6408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2F5B5-CEE2-4AF7-8C54-9AC9E449F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B6BBA-04E6-48F8-BCE1-42CEBA178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2E60E-84AF-43CC-8D22-E3B9D17FF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4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0BF9C0-F653-4CB0-ABF6-A0D3A595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1B8B9-5C46-433D-8449-7DA350DEE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36068-95F9-4192-88D2-C24BFDF0B3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89302-1BD3-4D74-9317-C02FEF508EE9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4F6F4-0B22-49B1-90C6-97E1AEA4E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09B0-9B6D-44B1-A2A6-437A6C03F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CF5D3-052F-4355-BDFC-E92057F78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0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1764B-350A-4A23-B725-8E8D31E58E9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851C6-A0F0-4FA4-9162-2476581E1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8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  <p:sldLayoutId id="2147483830" r:id="rId2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606c6f92-887a-4786-91fd-45bbd6f409ba@namprd02.prod.outlook.com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coutingwire.org/marketing-and-membership-hub/marketing-webinar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and a child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592C74EE-D417-4C5E-86AB-39F89760AF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1810" b="1294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6" name="Rectangle 1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CCC76-C4D5-4713-871A-16EE57383E70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latin typeface="Rockwell" panose="02060603020205020403" pitchFamily="18" charset="0"/>
                <a:cs typeface="Calibri" panose="020F0502020204030204" pitchFamily="34" charset="0"/>
              </a:rPr>
              <a:t> Membership / Marketing  Webinar: </a:t>
            </a:r>
            <a:br>
              <a:rPr lang="en-US" sz="3100" b="1" cap="all" spc="400" dirty="0">
                <a:latin typeface="+mj-lt"/>
                <a:ea typeface="+mj-ea"/>
                <a:cs typeface="+mj-cs"/>
              </a:rPr>
            </a:br>
            <a:r>
              <a:rPr lang="en-US" sz="7200" b="1" cap="all" spc="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ea typeface="+mj-ea"/>
                <a:cs typeface="+mj-cs"/>
              </a:rPr>
              <a:t>Tech Edition</a:t>
            </a:r>
          </a:p>
        </p:txBody>
      </p:sp>
      <p:sp>
        <p:nvSpPr>
          <p:cNvPr id="17" name="Rectangle: Rounded Corners 2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691E0-D893-4E75-9CEA-B2747C1FCD11}"/>
              </a:ext>
            </a:extLst>
          </p:cNvPr>
          <p:cNvSpPr txBox="1"/>
          <p:nvPr/>
        </p:nvSpPr>
        <p:spPr>
          <a:xfrm>
            <a:off x="557581" y="5609968"/>
            <a:ext cx="3065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cap="all" spc="400" dirty="0">
                <a:latin typeface="+mj-lt"/>
                <a:ea typeface="+mj-ea"/>
                <a:cs typeface="+mj-cs"/>
              </a:rPr>
              <a:t>April 7, 2021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25821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phone 11">
            <a:extLst>
              <a:ext uri="{FF2B5EF4-FFF2-40B4-BE49-F238E27FC236}">
                <a16:creationId xmlns:a16="http://schemas.microsoft.com/office/drawing/2014/main" id="{5130F9E8-9D03-4DB7-BF42-FA4FAD851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299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488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aper-less Facebook?">
            <a:extLst>
              <a:ext uri="{FF2B5EF4-FFF2-40B4-BE49-F238E27FC236}">
                <a16:creationId xmlns:a16="http://schemas.microsoft.com/office/drawing/2014/main" id="{452C557B-2B94-4CE2-9A32-EEAB1FA0D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49" r="-1" b="5172"/>
          <a:stretch/>
        </p:blipFill>
        <p:spPr bwMode="auto"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Related image">
            <a:extLst>
              <a:ext uri="{FF2B5EF4-FFF2-40B4-BE49-F238E27FC236}">
                <a16:creationId xmlns:a16="http://schemas.microsoft.com/office/drawing/2014/main" id="{D4498E70-66A2-48BF-B2EF-258B70D9A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9" r="42977" b="1"/>
          <a:stretch/>
        </p:blipFill>
        <p:spPr bwMode="auto"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510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50DB811-47E0-4963-8CF4-FF00ED81C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842" y="-1"/>
            <a:ext cx="93846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3" name="Picture 1">
            <a:extLst>
              <a:ext uri="{FF2B5EF4-FFF2-40B4-BE49-F238E27FC236}">
                <a16:creationId xmlns:a16="http://schemas.microsoft.com/office/drawing/2014/main" id="{3B01BE3E-CE20-48B9-9C66-463646E9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842" y="-264693"/>
            <a:ext cx="4692315" cy="8328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471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99FFDE-D3B8-4129-91C0-4829D2999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934" y="430100"/>
            <a:ext cx="3206141" cy="4131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6992BE5-CB6C-4164-A5D1-83DA6EA3761C}"/>
              </a:ext>
            </a:extLst>
          </p:cNvPr>
          <p:cNvSpPr txBox="1">
            <a:spLocks/>
          </p:cNvSpPr>
          <p:nvPr/>
        </p:nvSpPr>
        <p:spPr>
          <a:xfrm>
            <a:off x="642996" y="4561801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40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Rockwell" panose="02060603020205020403" pitchFamily="18" charset="0"/>
                <a:ea typeface="+mj-ea"/>
                <a:cs typeface="+mj-cs"/>
              </a:rPr>
              <a:t>What is a ‘Geofence’?</a:t>
            </a:r>
          </a:p>
        </p:txBody>
      </p:sp>
    </p:spTree>
    <p:extLst>
      <p:ext uri="{BB962C8B-B14F-4D97-AF65-F5344CB8AC3E}">
        <p14:creationId xmlns:p14="http://schemas.microsoft.com/office/powerpoint/2010/main" val="983855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F8735-2B7A-426A-9776-850AC7036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D99A5F-E5DE-4CCE-87CB-75103064F2C7}"/>
              </a:ext>
            </a:extLst>
          </p:cNvPr>
          <p:cNvGrpSpPr/>
          <p:nvPr/>
        </p:nvGrpSpPr>
        <p:grpSpPr>
          <a:xfrm>
            <a:off x="-675837" y="0"/>
            <a:ext cx="12867837" cy="6858000"/>
            <a:chOff x="-675837" y="0"/>
            <a:chExt cx="12867837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1A67244-B6AE-4C91-8E7A-DA6D914A0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425" r="17031" b="11926"/>
            <a:stretch/>
          </p:blipFill>
          <p:spPr>
            <a:xfrm>
              <a:off x="-675837" y="0"/>
              <a:ext cx="12867837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A23C523-A794-4C1D-B998-15E9332BE3A6}"/>
                </a:ext>
              </a:extLst>
            </p:cNvPr>
            <p:cNvSpPr txBox="1"/>
            <p:nvPr/>
          </p:nvSpPr>
          <p:spPr>
            <a:xfrm>
              <a:off x="9680028" y="3804747"/>
              <a:ext cx="1408386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12797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1004D-05AD-4DF5-960C-2CEAFA56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FD009-C425-4235-8FE6-6FFD80208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8B297-995E-46CC-AB7F-0453E14A99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56"/>
          <a:stretch/>
        </p:blipFill>
        <p:spPr>
          <a:xfrm>
            <a:off x="-323558" y="1674"/>
            <a:ext cx="13120771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79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0243F-0C32-47AF-B7BE-31B57884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586" y="2943662"/>
            <a:ext cx="8140308" cy="708782"/>
          </a:xfrm>
        </p:spPr>
        <p:txBody>
          <a:bodyPr>
            <a:normAutofit fontScale="90000"/>
          </a:bodyPr>
          <a:lstStyle/>
          <a:p>
            <a:r>
              <a:rPr lang="en-US" sz="4800" b="1" cap="all" spc="400" dirty="0">
                <a:solidFill>
                  <a:srgbClr val="1F497D">
                    <a:lumMod val="75000"/>
                  </a:srgbClr>
                </a:solidFill>
                <a:latin typeface="Rockwell" panose="02060603020205020403" pitchFamily="18" charset="0"/>
              </a:rPr>
              <a:t>Create an Event</a:t>
            </a:r>
          </a:p>
        </p:txBody>
      </p:sp>
      <p:pic>
        <p:nvPicPr>
          <p:cNvPr id="5" name="Picture 4" descr="Image result for facebook logo">
            <a:extLst>
              <a:ext uri="{FF2B5EF4-FFF2-40B4-BE49-F238E27FC236}">
                <a16:creationId xmlns:a16="http://schemas.microsoft.com/office/drawing/2014/main" id="{AFA56DDC-0B60-40B0-833D-AECDD08D2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942067" y="2232846"/>
            <a:ext cx="1682519" cy="1984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889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9EDDC4-5D89-4ED5-80CB-ADCFC8E766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7579" y="771735"/>
            <a:ext cx="5476842" cy="531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4436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C772C-E3F1-44E7-ADF0-0EE5956FD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83101-F368-4E42-92AA-7210D671D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D6360-406F-4413-A1C0-937E5032DA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1629" y="1"/>
            <a:ext cx="138952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7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2732C-9F5E-4B40-A05D-953D3AA11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552304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cap="all" spc="400" dirty="0">
                <a:solidFill>
                  <a:srgbClr val="1F497D">
                    <a:lumMod val="75000"/>
                  </a:srgbClr>
                </a:solidFill>
                <a:latin typeface="Rockwell" panose="02060603020205020403" pitchFamily="18" charset="0"/>
              </a:rPr>
              <a:t>The Panel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9E57-0DDB-48E7-8E9C-590A88B11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595"/>
            <a:ext cx="6712131" cy="40401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17375E"/>
                </a:solidFill>
              </a:rPr>
              <a:t>Pat Wellen</a:t>
            </a:r>
            <a:br>
              <a:rPr lang="en-US" b="1" dirty="0">
                <a:solidFill>
                  <a:srgbClr val="17375E"/>
                </a:solidFill>
              </a:rPr>
            </a:br>
            <a:r>
              <a:rPr lang="en-US" sz="2400" dirty="0"/>
              <a:t>Director of Research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17375E"/>
                </a:solidFill>
              </a:rPr>
              <a:t>Wendy Kurten</a:t>
            </a:r>
            <a:br>
              <a:rPr lang="en-US" b="1" dirty="0">
                <a:solidFill>
                  <a:srgbClr val="17375E"/>
                </a:solidFill>
              </a:rPr>
            </a:br>
            <a:r>
              <a:rPr lang="en-US" sz="2400" dirty="0"/>
              <a:t>Director of Membership</a:t>
            </a:r>
          </a:p>
          <a:p>
            <a:pPr marL="0" indent="0" algn="ctr">
              <a:buNone/>
              <a:defRPr/>
            </a:pPr>
            <a:r>
              <a:rPr lang="en-US" b="1" dirty="0">
                <a:solidFill>
                  <a:srgbClr val="17375E"/>
                </a:solidFill>
              </a:rPr>
              <a:t>Darin Kinn</a:t>
            </a:r>
            <a:br>
              <a:rPr lang="en-US" b="1" dirty="0"/>
            </a:br>
            <a:r>
              <a:rPr lang="en-US" sz="2400" dirty="0"/>
              <a:t>Marketing Manager for Field Support</a:t>
            </a:r>
          </a:p>
          <a:p>
            <a:pPr marL="0" lvl="0" indent="0" algn="ctr">
              <a:buNone/>
              <a:defRPr/>
            </a:pPr>
            <a:r>
              <a:rPr lang="en-US" b="1" dirty="0">
                <a:solidFill>
                  <a:srgbClr val="17375E"/>
                </a:solidFill>
              </a:rPr>
              <a:t>Michael Ramsey</a:t>
            </a:r>
            <a:br>
              <a:rPr lang="en-US" b="1" dirty="0"/>
            </a:br>
            <a:r>
              <a:rPr lang="en-US" sz="2400" dirty="0"/>
              <a:t>Director of Marketing &amp; Brand</a:t>
            </a:r>
          </a:p>
        </p:txBody>
      </p:sp>
      <p:pic>
        <p:nvPicPr>
          <p:cNvPr id="7172" name="Picture 4" descr="Add people icon symbol simple design Royalty Free Vector">
            <a:extLst>
              <a:ext uri="{FF2B5EF4-FFF2-40B4-BE49-F238E27FC236}">
                <a16:creationId xmlns:a16="http://schemas.microsoft.com/office/drawing/2014/main" id="{38EF5126-9658-42C6-B175-5B9F58212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15559" y="1690689"/>
            <a:ext cx="3788229" cy="376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880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1F493-C439-45EA-B46F-710038F50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6B102-53CF-4273-AB35-5F4086D0A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6D6EA5-CE87-4F07-8731-925C62EF6E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4985" y="0"/>
            <a:ext cx="136019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93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BC9C62-368E-425A-8510-9D18A1022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200" y="100366"/>
            <a:ext cx="5778500" cy="6076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404D3D-7DA0-4399-9D68-EDD3B8BFA8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9109" y="2767074"/>
            <a:ext cx="4124691" cy="3725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691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B7E9F-C3E3-497C-B1E3-87AB48C79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46EE9-34A7-4B4B-9180-1DC385041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B1FFD-B0B0-43D2-8456-9CA5AA144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5533" y="1674"/>
            <a:ext cx="13830271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58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751C4EEB-80FA-4DD9-9B27-752321254FCF}"/>
              </a:ext>
            </a:extLst>
          </p:cNvPr>
          <p:cNvSpPr txBox="1">
            <a:spLocks/>
          </p:cNvSpPr>
          <p:nvPr/>
        </p:nvSpPr>
        <p:spPr>
          <a:xfrm>
            <a:off x="2624586" y="3089966"/>
            <a:ext cx="8805414" cy="1273294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00" b="1" i="0" u="none" strike="noStrike" kern="1200" cap="all" spc="40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Rockwell" panose="02060603020205020403" pitchFamily="18" charset="0"/>
                <a:ea typeface="+mj-ea"/>
                <a:cs typeface="+mj-cs"/>
              </a:rPr>
              <a:t>‘Boost’ the Event</a:t>
            </a:r>
          </a:p>
        </p:txBody>
      </p:sp>
      <p:pic>
        <p:nvPicPr>
          <p:cNvPr id="6" name="Picture 5" descr="Image result for facebook logo">
            <a:extLst>
              <a:ext uri="{FF2B5EF4-FFF2-40B4-BE49-F238E27FC236}">
                <a16:creationId xmlns:a16="http://schemas.microsoft.com/office/drawing/2014/main" id="{71762DD5-9E8A-4D6B-B337-0CB76F704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960355" y="2379150"/>
            <a:ext cx="1682519" cy="1984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66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D752496-A183-4580-A9CA-ACD9B386DDB2}"/>
              </a:ext>
            </a:extLst>
          </p:cNvPr>
          <p:cNvSpPr/>
          <p:nvPr/>
        </p:nvSpPr>
        <p:spPr>
          <a:xfrm>
            <a:off x="6181351" y="5430342"/>
            <a:ext cx="1518834" cy="5114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99FFDE-D3B8-4129-91C0-4829D2999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518" y="257419"/>
            <a:ext cx="4805363" cy="6192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9690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4F3E9-F1C7-499C-891C-63B727222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86107-A74B-4088-82B6-7C6350BA3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2F438-9CF0-4305-B329-FEFE3D11DD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41473" y="0"/>
            <a:ext cx="15006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3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751C4EEB-80FA-4DD9-9B27-752321254FCF}"/>
              </a:ext>
            </a:extLst>
          </p:cNvPr>
          <p:cNvSpPr txBox="1">
            <a:spLocks/>
          </p:cNvSpPr>
          <p:nvPr/>
        </p:nvSpPr>
        <p:spPr>
          <a:xfrm>
            <a:off x="2624586" y="2925374"/>
            <a:ext cx="8805414" cy="12732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40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Rockwell" panose="02060603020205020403" pitchFamily="18" charset="0"/>
                <a:ea typeface="+mj-ea"/>
                <a:cs typeface="+mj-cs"/>
              </a:rPr>
              <a:t>Set the Geofence</a:t>
            </a:r>
          </a:p>
        </p:txBody>
      </p:sp>
      <p:pic>
        <p:nvPicPr>
          <p:cNvPr id="6" name="Picture 5" descr="Image result for facebook logo">
            <a:extLst>
              <a:ext uri="{FF2B5EF4-FFF2-40B4-BE49-F238E27FC236}">
                <a16:creationId xmlns:a16="http://schemas.microsoft.com/office/drawing/2014/main" id="{71762DD5-9E8A-4D6B-B337-0CB76F704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960355" y="2379150"/>
            <a:ext cx="1682519" cy="1984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71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D451-34C0-47A3-95F8-719FCBB82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E245F-0FF8-4897-A49F-F763CE354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08B162-5E83-4CE0-9B77-EAEBBD1D68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993" y="681037"/>
            <a:ext cx="5921115" cy="5629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851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D451-34C0-47A3-95F8-719FCBB82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E245F-0FF8-4897-A49F-F763CE354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07DC8-616F-4AFB-A804-B5D5C90CC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12" b="12203"/>
          <a:stretch/>
        </p:blipFill>
        <p:spPr>
          <a:xfrm>
            <a:off x="-1522641" y="-179388"/>
            <a:ext cx="15237281" cy="70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25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36D1A-62C0-49F9-965B-09A223F6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19028-B361-41B6-93A6-2479552C9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671036-B90D-4F34-96A6-979568E6EA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605" y="365125"/>
            <a:ext cx="6333884" cy="649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919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F5C85-3DEA-4933-AD04-B164F27B2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5" y="1675736"/>
            <a:ext cx="11084010" cy="284139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5700" b="1" cap="all" spc="400" dirty="0">
                <a:solidFill>
                  <a:srgbClr val="1F497D">
                    <a:lumMod val="75000"/>
                  </a:srgbClr>
                </a:solidFill>
                <a:latin typeface="Rockwell" panose="02060603020205020403" pitchFamily="18" charset="0"/>
                <a:ea typeface="+mj-ea"/>
                <a:cs typeface="+mj-cs"/>
              </a:rPr>
              <a:t>Are we recording this?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5700" b="1" cap="all" spc="400" dirty="0">
                <a:solidFill>
                  <a:srgbClr val="1F497D">
                    <a:lumMod val="75000"/>
                  </a:srgbClr>
                </a:solidFill>
                <a:latin typeface="Rockwell" panose="02060603020205020403" pitchFamily="18" charset="0"/>
                <a:ea typeface="+mj-ea"/>
                <a:cs typeface="+mj-cs"/>
              </a:rPr>
              <a:t>Yes!</a:t>
            </a:r>
          </a:p>
          <a:p>
            <a:pPr marL="0" indent="0" algn="ctr">
              <a:buNone/>
            </a:pPr>
            <a:endParaRPr lang="en-US" sz="5400" dirty="0">
              <a:solidFill>
                <a:srgbClr val="003F87"/>
              </a:solidFill>
              <a:latin typeface="Rockwell" panose="02060603020205020403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200" dirty="0">
                <a:solidFill>
                  <a:srgbClr val="003F87"/>
                </a:solidFill>
                <a:latin typeface="Rockwell" panose="020606030202050204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https://scoutingwire.org/marketing-and-membership-hub/marketing-webinars/</a:t>
            </a:r>
            <a:endParaRPr lang="en-US" sz="4200" dirty="0">
              <a:solidFill>
                <a:srgbClr val="003F87"/>
              </a:solidFill>
              <a:latin typeface="Rockwell" panose="02060603020205020403" pitchFamily="18" charset="0"/>
            </a:endParaRPr>
          </a:p>
          <a:p>
            <a:pPr marL="0" indent="0" algn="ctr">
              <a:buNone/>
            </a:pPr>
            <a:endParaRPr lang="en-US" sz="5400" dirty="0">
              <a:solidFill>
                <a:srgbClr val="003F87"/>
              </a:solidFill>
              <a:latin typeface="Rockwell" panose="02060603020205020403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9E8BFD-31FE-4821-835D-60E3F5EAE3F6}"/>
              </a:ext>
            </a:extLst>
          </p:cNvPr>
          <p:cNvCxnSpPr/>
          <p:nvPr/>
        </p:nvCxnSpPr>
        <p:spPr>
          <a:xfrm>
            <a:off x="518985" y="642551"/>
            <a:ext cx="11257004" cy="0"/>
          </a:xfrm>
          <a:prstGeom prst="line">
            <a:avLst/>
          </a:prstGeom>
          <a:ln w="76200">
            <a:solidFill>
              <a:srgbClr val="EA670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612CCC-F326-41B1-8E51-CEF7B47CBF48}"/>
              </a:ext>
            </a:extLst>
          </p:cNvPr>
          <p:cNvCxnSpPr>
            <a:cxnSpLocks/>
          </p:cNvCxnSpPr>
          <p:nvPr/>
        </p:nvCxnSpPr>
        <p:spPr>
          <a:xfrm>
            <a:off x="518985" y="6339016"/>
            <a:ext cx="11257004" cy="0"/>
          </a:xfrm>
          <a:prstGeom prst="line">
            <a:avLst/>
          </a:prstGeom>
          <a:ln w="76200">
            <a:solidFill>
              <a:srgbClr val="EA670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150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E7CCBF-2FFA-4B79-A826-10000DA104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03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F401D-3B47-49F0-8D59-6A5589F72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D74E1-9583-4770-A1C2-85F2EA8DA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07DD7-566C-4F41-A1C3-E4224148A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2906" y="365125"/>
            <a:ext cx="5651292" cy="5630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157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7C2F-0474-4852-A4B2-CC70237C3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D89C0-79A5-4D29-8CD1-355D7742D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3E0989-3245-4324-8D6B-4285124D01A6}"/>
              </a:ext>
            </a:extLst>
          </p:cNvPr>
          <p:cNvGrpSpPr/>
          <p:nvPr/>
        </p:nvGrpSpPr>
        <p:grpSpPr>
          <a:xfrm>
            <a:off x="1633929" y="974361"/>
            <a:ext cx="8784236" cy="4646950"/>
            <a:chOff x="1633929" y="974361"/>
            <a:chExt cx="8784236" cy="4646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9C75A7D-6913-4AD7-9960-016E6F93B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3929" y="974361"/>
              <a:ext cx="8784236" cy="4646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BC02AD-B2AE-4207-A8AC-736544811B07}"/>
                </a:ext>
              </a:extLst>
            </p:cNvPr>
            <p:cNvSpPr txBox="1"/>
            <p:nvPr/>
          </p:nvSpPr>
          <p:spPr>
            <a:xfrm>
              <a:off x="2552700" y="4000500"/>
              <a:ext cx="1016000" cy="369332"/>
            </a:xfrm>
            <a:prstGeom prst="rect">
              <a:avLst/>
            </a:prstGeom>
            <a:solidFill>
              <a:srgbClr val="E9EAEB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9724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0243F-0C32-47AF-B7BE-31B57884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586" y="2943662"/>
            <a:ext cx="8140308" cy="708782"/>
          </a:xfrm>
        </p:spPr>
        <p:txBody>
          <a:bodyPr>
            <a:noAutofit/>
          </a:bodyPr>
          <a:lstStyle/>
          <a:p>
            <a:r>
              <a:rPr lang="en-US" sz="4800" b="1" cap="all" spc="400" dirty="0">
                <a:solidFill>
                  <a:srgbClr val="1F497D">
                    <a:lumMod val="75000"/>
                  </a:srgbClr>
                </a:solidFill>
                <a:latin typeface="Rockwell" panose="02060603020205020403" pitchFamily="18" charset="0"/>
              </a:rPr>
              <a:t>What does it cost?</a:t>
            </a:r>
          </a:p>
        </p:txBody>
      </p:sp>
      <p:pic>
        <p:nvPicPr>
          <p:cNvPr id="5" name="Picture 4" descr="Image result for facebook logo">
            <a:extLst>
              <a:ext uri="{FF2B5EF4-FFF2-40B4-BE49-F238E27FC236}">
                <a16:creationId xmlns:a16="http://schemas.microsoft.com/office/drawing/2014/main" id="{AFA56DDC-0B60-40B0-833D-AECDD08D2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942067" y="2232846"/>
            <a:ext cx="1682519" cy="1984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837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D1FDAB0-88F8-418A-AE8D-97BEBC86D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005" y="643467"/>
            <a:ext cx="5523987" cy="557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657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CE3E8AE-8425-4B88-9696-C43CE48FF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137"/>
          <a:stretch/>
        </p:blipFill>
        <p:spPr>
          <a:xfrm>
            <a:off x="3255230" y="1303867"/>
            <a:ext cx="5681540" cy="4449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2615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3455A4-E39B-4016-A8AF-3E80D0DC40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Clayton Moore">
            <a:extLst>
              <a:ext uri="{FF2B5EF4-FFF2-40B4-BE49-F238E27FC236}">
                <a16:creationId xmlns:a16="http://schemas.microsoft.com/office/drawing/2014/main" id="{F08ED1E4-FCE8-4D1E-A45F-9F9DA667F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27127"/>
            <a:ext cx="5200650" cy="693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Clayton Moore">
            <a:extLst>
              <a:ext uri="{FF2B5EF4-FFF2-40B4-BE49-F238E27FC236}">
                <a16:creationId xmlns:a16="http://schemas.microsoft.com/office/drawing/2014/main" id="{D1D8CC25-90A0-44BE-BC2D-4F5D8125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4" y="0"/>
            <a:ext cx="7553325" cy="1007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9623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DB2A8E-5636-4270-9568-39127A3475DB}"/>
              </a:ext>
            </a:extLst>
          </p:cNvPr>
          <p:cNvSpPr txBox="1"/>
          <p:nvPr/>
        </p:nvSpPr>
        <p:spPr>
          <a:xfrm>
            <a:off x="768096" y="293885"/>
            <a:ext cx="1044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www.scouting.org/brandcenter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C1E38-F17B-40BF-8B62-C8D1CB0741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8039"/>
            <a:ext cx="12192000" cy="2498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6CCAB-5B23-4954-868F-1EB273DF4F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76541"/>
            <a:ext cx="12192000" cy="249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11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2C04F2C4-C6A8-4211-A21D-9E141BD357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-199" b="23302"/>
          <a:stretch/>
        </p:blipFill>
        <p:spPr>
          <a:xfrm>
            <a:off x="20" y="-16625"/>
            <a:ext cx="12191981" cy="685800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70A43F-E4AC-4E95-AE01-005193A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latin typeface="Rockwell" panose="02060603020205020403" pitchFamily="18" charset="0"/>
                <a:ea typeface="+mn-ea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24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9CEC3-B660-4C13-89CC-D8DA32EC0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57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Rockwell" panose="02060603020205020403" pitchFamily="18" charset="0"/>
                <a:ea typeface="+mn-ea"/>
                <a:cs typeface="Calibri" panose="020F0502020204030204" pitchFamily="34" charset="0"/>
              </a:rPr>
              <a:t>Find the Recording at…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3509A-1E7C-45BB-A161-A36053A2B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74731"/>
            <a:ext cx="10515600" cy="3402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2060"/>
                </a:solidFill>
                <a:latin typeface="Rockwell" panose="02060603020205020403" pitchFamily="18" charset="0"/>
                <a:cs typeface="Calibri" panose="020F0502020204030204" pitchFamily="34" charset="0"/>
              </a:rPr>
              <a:t>https://scoutingwire.org/marketing-and-membership-hub/marketing-webinars/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56199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4FB7D8-C543-45C9-9623-9F571B74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1"/>
            <a:ext cx="10515600" cy="28527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cap="all" spc="400" dirty="0">
                <a:solidFill>
                  <a:srgbClr val="1F497D">
                    <a:lumMod val="75000"/>
                  </a:srgbClr>
                </a:solidFill>
                <a:latin typeface="Rockwell" panose="02060603020205020403" pitchFamily="18" charset="0"/>
              </a:rPr>
              <a:t>Pat Wellen</a:t>
            </a:r>
            <a:br>
              <a:rPr lang="en-US" sz="4400" b="1" cap="all" spc="400" dirty="0">
                <a:solidFill>
                  <a:srgbClr val="1F497D">
                    <a:lumMod val="75000"/>
                  </a:srgbClr>
                </a:solidFill>
                <a:latin typeface="Rockwell" panose="02060603020205020403" pitchFamily="18" charset="0"/>
              </a:rPr>
            </a:br>
            <a:r>
              <a:rPr lang="en-US" sz="4800" dirty="0"/>
              <a:t>Director of Research</a:t>
            </a:r>
            <a:endParaRPr lang="en-US" sz="5300" dirty="0"/>
          </a:p>
        </p:txBody>
      </p:sp>
    </p:spTree>
    <p:extLst>
      <p:ext uri="{BB962C8B-B14F-4D97-AF65-F5344CB8AC3E}">
        <p14:creationId xmlns:p14="http://schemas.microsoft.com/office/powerpoint/2010/main" val="10668668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indoor, person, computer&#10;&#10;Description automatically generated">
            <a:extLst>
              <a:ext uri="{FF2B5EF4-FFF2-40B4-BE49-F238E27FC236}">
                <a16:creationId xmlns:a16="http://schemas.microsoft.com/office/drawing/2014/main" id="{8C72FF5F-8B88-4A4A-9A80-F8B28D1BB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" t="21315" r="6310" b="-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70A43F-E4AC-4E95-AE01-005193A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latin typeface="Rockwell" panose="02060603020205020403" pitchFamily="18" charset="0"/>
                <a:ea typeface="+mn-ea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6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E1221-815C-40A3-830D-D1727B262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608F0-0BE3-46D8-B50D-D8BB7CE42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32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Hone book">
            <a:extLst>
              <a:ext uri="{FF2B5EF4-FFF2-40B4-BE49-F238E27FC236}">
                <a16:creationId xmlns:a16="http://schemas.microsoft.com/office/drawing/2014/main" id="{7B922995-FA92-4A43-AF2E-5D7016548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292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1EB580-BFB6-4174-9780-E735AED4C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163011"/>
          </a:xfrm>
        </p:spPr>
        <p:txBody>
          <a:bodyPr>
            <a:normAutofit/>
          </a:bodyPr>
          <a:lstStyle/>
          <a:p>
            <a:pPr algn="ctr" defTabSz="914400"/>
            <a:r>
              <a:rPr lang="en-US" sz="4000" b="1" cap="all" spc="400" dirty="0">
                <a:solidFill>
                  <a:srgbClr val="1F497D">
                    <a:lumMod val="75000"/>
                  </a:srgbClr>
                </a:solidFill>
                <a:latin typeface="Rockwell" panose="02060603020205020403" pitchFamily="18" charset="0"/>
              </a:rPr>
              <a:t>Marketing has Changed…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5705F4-8EEC-4315-8424-C268384E4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83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37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3071" y="896471"/>
            <a:ext cx="13678140" cy="5367500"/>
          </a:xfrm>
        </p:spPr>
      </p:pic>
    </p:spTree>
    <p:extLst>
      <p:ext uri="{BB962C8B-B14F-4D97-AF65-F5344CB8AC3E}">
        <p14:creationId xmlns:p14="http://schemas.microsoft.com/office/powerpoint/2010/main" val="2276234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1568BE-02F1-43A4-920A-69F6E5C7AD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37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0" y="409074"/>
            <a:ext cx="12147819" cy="6061898"/>
          </a:xfrm>
        </p:spPr>
      </p:pic>
    </p:spTree>
    <p:extLst>
      <p:ext uri="{BB962C8B-B14F-4D97-AF65-F5344CB8AC3E}">
        <p14:creationId xmlns:p14="http://schemas.microsoft.com/office/powerpoint/2010/main" val="263213228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E85AC91518E4B912531DAE43CCF55" ma:contentTypeVersion="13" ma:contentTypeDescription="Create a new document." ma:contentTypeScope="" ma:versionID="6d49b9ede939a4e4d3f0915deb37549c">
  <xsd:schema xmlns:xsd="http://www.w3.org/2001/XMLSchema" xmlns:xs="http://www.w3.org/2001/XMLSchema" xmlns:p="http://schemas.microsoft.com/office/2006/metadata/properties" xmlns:ns3="d0693500-6c3f-4656-92f7-1ffa11d7283c" xmlns:ns4="c1fff75e-01e3-4454-89cd-733b0d60564d" targetNamespace="http://schemas.microsoft.com/office/2006/metadata/properties" ma:root="true" ma:fieldsID="4881168c8e99e6224a03ee9b39bfb7bd" ns3:_="" ns4:_="">
    <xsd:import namespace="d0693500-6c3f-4656-92f7-1ffa11d7283c"/>
    <xsd:import namespace="c1fff75e-01e3-4454-89cd-733b0d60564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93500-6c3f-4656-92f7-1ffa11d728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ff75e-01e3-4454-89cd-733b0d6056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B1654F-436F-4BEB-A047-E819553848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E46548-E269-4B23-A645-F0DC26124BF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8129775-87EC-4CDC-9DE1-D61D96422A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693500-6c3f-4656-92f7-1ffa11d7283c"/>
    <ds:schemaRef ds:uri="c1fff75e-01e3-4454-89cd-733b0d6056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3283</TotalTime>
  <Words>827</Words>
  <Application>Microsoft Office PowerPoint</Application>
  <PresentationFormat>Widescreen</PresentationFormat>
  <Paragraphs>92</Paragraphs>
  <Slides>40</Slides>
  <Notes>25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OCR A Extended</vt:lpstr>
      <vt:lpstr>Rockwell</vt:lpstr>
      <vt:lpstr>1_Office Theme</vt:lpstr>
      <vt:lpstr>2_Office Theme</vt:lpstr>
      <vt:lpstr>Office Theme</vt:lpstr>
      <vt:lpstr>PowerPoint Presentation</vt:lpstr>
      <vt:lpstr>The Panel</vt:lpstr>
      <vt:lpstr>PowerPoint Presentation</vt:lpstr>
      <vt:lpstr>Pat Wellen Director of Research</vt:lpstr>
      <vt:lpstr>PowerPoint Presentation</vt:lpstr>
      <vt:lpstr>PowerPoint Presentation</vt:lpstr>
      <vt:lpstr>Marketing has Changed…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Create an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it cost?</vt:lpstr>
      <vt:lpstr>PowerPoint Presentation</vt:lpstr>
      <vt:lpstr>PowerPoint Presentation</vt:lpstr>
      <vt:lpstr>PowerPoint Presentation</vt:lpstr>
      <vt:lpstr>PowerPoint Presentation</vt:lpstr>
      <vt:lpstr>Questions</vt:lpstr>
      <vt:lpstr>Find the Recording at…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Ramsey</dc:creator>
  <cp:lastModifiedBy>Michael Ramsey</cp:lastModifiedBy>
  <cp:revision>5</cp:revision>
  <dcterms:created xsi:type="dcterms:W3CDTF">2020-06-08T20:51:42Z</dcterms:created>
  <dcterms:modified xsi:type="dcterms:W3CDTF">2021-04-07T23:23:36Z</dcterms:modified>
</cp:coreProperties>
</file>