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732" r:id="rId3"/>
    <p:sldMasterId id="2147483745" r:id="rId4"/>
    <p:sldMasterId id="2147483747" r:id="rId5"/>
    <p:sldMasterId id="2147483749" r:id="rId6"/>
    <p:sldMasterId id="2147483762" r:id="rId7"/>
  </p:sldMasterIdLst>
  <p:notesMasterIdLst>
    <p:notesMasterId r:id="rId37"/>
  </p:notesMasterIdLst>
  <p:sldIdLst>
    <p:sldId id="994" r:id="rId8"/>
    <p:sldId id="866" r:id="rId9"/>
    <p:sldId id="1287" r:id="rId10"/>
    <p:sldId id="1172" r:id="rId11"/>
    <p:sldId id="1206" r:id="rId12"/>
    <p:sldId id="1286" r:id="rId13"/>
    <p:sldId id="1293" r:id="rId14"/>
    <p:sldId id="1107" r:id="rId15"/>
    <p:sldId id="1221" r:id="rId16"/>
    <p:sldId id="1226" r:id="rId17"/>
    <p:sldId id="1248" r:id="rId18"/>
    <p:sldId id="1250" r:id="rId19"/>
    <p:sldId id="1249" r:id="rId20"/>
    <p:sldId id="1251" r:id="rId21"/>
    <p:sldId id="1297" r:id="rId22"/>
    <p:sldId id="1290" r:id="rId23"/>
    <p:sldId id="1170" r:id="rId24"/>
    <p:sldId id="1114" r:id="rId25"/>
    <p:sldId id="1214" r:id="rId26"/>
    <p:sldId id="1298" r:id="rId27"/>
    <p:sldId id="1299" r:id="rId28"/>
    <p:sldId id="1270" r:id="rId29"/>
    <p:sldId id="1219" r:id="rId30"/>
    <p:sldId id="1289" r:id="rId31"/>
    <p:sldId id="1291" r:id="rId32"/>
    <p:sldId id="1288" r:id="rId33"/>
    <p:sldId id="948" r:id="rId34"/>
    <p:sldId id="1260" r:id="rId35"/>
    <p:sldId id="1014"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28E19C-1CD0-4BA1-923A-24CF96D824E7}" v="4" dt="2021-06-24T23:44:55.2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4660"/>
  </p:normalViewPr>
  <p:slideViewPr>
    <p:cSldViewPr snapToGrid="0">
      <p:cViewPr varScale="1">
        <p:scale>
          <a:sx n="63" d="100"/>
          <a:sy n="63" d="100"/>
        </p:scale>
        <p:origin x="656" y="6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21" Type="http://schemas.openxmlformats.org/officeDocument/2006/relationships/slide" Target="slides/slide14.xml"/><Relationship Id="rId34" Type="http://schemas.openxmlformats.org/officeDocument/2006/relationships/slide" Target="slides/slide27.xml"/><Relationship Id="rId42" Type="http://schemas.microsoft.com/office/2016/11/relationships/changesInfo" Target="changesInfos/changesInfo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microsoft.com/office/2015/10/relationships/revisionInfo" Target="revisionInfo.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Ramsey" userId="e0fbd09b-4c7d-48f7-a074-8f5da7da076f" providerId="ADAL" clId="{8328E19C-1CD0-4BA1-923A-24CF96D824E7}"/>
    <pc:docChg chg="undo custSel addSld delSld modSld">
      <pc:chgData name="Michael Ramsey" userId="e0fbd09b-4c7d-48f7-a074-8f5da7da076f" providerId="ADAL" clId="{8328E19C-1CD0-4BA1-923A-24CF96D824E7}" dt="2021-06-24T23:44:56.140" v="234" actId="26606"/>
      <pc:docMkLst>
        <pc:docMk/>
      </pc:docMkLst>
      <pc:sldChg chg="modSp mod">
        <pc:chgData name="Michael Ramsey" userId="e0fbd09b-4c7d-48f7-a074-8f5da7da076f" providerId="ADAL" clId="{8328E19C-1CD0-4BA1-923A-24CF96D824E7}" dt="2021-06-24T19:20:35.510" v="1" actId="732"/>
        <pc:sldMkLst>
          <pc:docMk/>
          <pc:sldMk cId="1525821404" sldId="994"/>
        </pc:sldMkLst>
        <pc:picChg chg="mod modCrop">
          <ac:chgData name="Michael Ramsey" userId="e0fbd09b-4c7d-48f7-a074-8f5da7da076f" providerId="ADAL" clId="{8328E19C-1CD0-4BA1-923A-24CF96D824E7}" dt="2021-06-24T19:20:35.510" v="1" actId="732"/>
          <ac:picMkLst>
            <pc:docMk/>
            <pc:sldMk cId="1525821404" sldId="994"/>
            <ac:picMk id="7" creationId="{009E3087-D23E-4A54-A0EC-3345B49087DB}"/>
          </ac:picMkLst>
        </pc:picChg>
      </pc:sldChg>
      <pc:sldChg chg="modSp mod">
        <pc:chgData name="Michael Ramsey" userId="e0fbd09b-4c7d-48f7-a074-8f5da7da076f" providerId="ADAL" clId="{8328E19C-1CD0-4BA1-923A-24CF96D824E7}" dt="2021-06-24T23:40:12.226" v="189" actId="14100"/>
        <pc:sldMkLst>
          <pc:docMk/>
          <pc:sldMk cId="3803135633" sldId="1283"/>
        </pc:sldMkLst>
        <pc:picChg chg="mod">
          <ac:chgData name="Michael Ramsey" userId="e0fbd09b-4c7d-48f7-a074-8f5da7da076f" providerId="ADAL" clId="{8328E19C-1CD0-4BA1-923A-24CF96D824E7}" dt="2021-06-24T23:40:12.226" v="189" actId="14100"/>
          <ac:picMkLst>
            <pc:docMk/>
            <pc:sldMk cId="3803135633" sldId="1283"/>
            <ac:picMk id="3" creationId="{B20AF19E-B07B-4A27-B5CB-5EF260B942FA}"/>
          </ac:picMkLst>
        </pc:picChg>
      </pc:sldChg>
      <pc:sldChg chg="del">
        <pc:chgData name="Michael Ramsey" userId="e0fbd09b-4c7d-48f7-a074-8f5da7da076f" providerId="ADAL" clId="{8328E19C-1CD0-4BA1-923A-24CF96D824E7}" dt="2021-06-24T23:03:05.046" v="2" actId="2696"/>
        <pc:sldMkLst>
          <pc:docMk/>
          <pc:sldMk cId="1407594087" sldId="1285"/>
        </pc:sldMkLst>
      </pc:sldChg>
      <pc:sldChg chg="addSp delSp modSp mod modClrScheme chgLayout">
        <pc:chgData name="Michael Ramsey" userId="e0fbd09b-4c7d-48f7-a074-8f5da7da076f" providerId="ADAL" clId="{8328E19C-1CD0-4BA1-923A-24CF96D824E7}" dt="2021-06-24T23:41:23.024" v="216" actId="1076"/>
        <pc:sldMkLst>
          <pc:docMk/>
          <pc:sldMk cId="1347433205" sldId="1288"/>
        </pc:sldMkLst>
        <pc:spChg chg="add del mod ord">
          <ac:chgData name="Michael Ramsey" userId="e0fbd09b-4c7d-48f7-a074-8f5da7da076f" providerId="ADAL" clId="{8328E19C-1CD0-4BA1-923A-24CF96D824E7}" dt="2021-06-24T23:41:04.134" v="211" actId="478"/>
          <ac:spMkLst>
            <pc:docMk/>
            <pc:sldMk cId="1347433205" sldId="1288"/>
            <ac:spMk id="2" creationId="{413656B3-59E3-4608-9310-BF5E557F0AB5}"/>
          </ac:spMkLst>
        </pc:spChg>
        <pc:spChg chg="mod">
          <ac:chgData name="Michael Ramsey" userId="e0fbd09b-4c7d-48f7-a074-8f5da7da076f" providerId="ADAL" clId="{8328E19C-1CD0-4BA1-923A-24CF96D824E7}" dt="2021-06-24T23:41:23.024" v="216" actId="1076"/>
          <ac:spMkLst>
            <pc:docMk/>
            <pc:sldMk cId="1347433205" sldId="1288"/>
            <ac:spMk id="3" creationId="{B374DD30-FD84-4284-93BE-4CBD19296F95}"/>
          </ac:spMkLst>
        </pc:spChg>
        <pc:spChg chg="add del mod ord">
          <ac:chgData name="Michael Ramsey" userId="e0fbd09b-4c7d-48f7-a074-8f5da7da076f" providerId="ADAL" clId="{8328E19C-1CD0-4BA1-923A-24CF96D824E7}" dt="2021-06-24T23:41:06.293" v="212" actId="478"/>
          <ac:spMkLst>
            <pc:docMk/>
            <pc:sldMk cId="1347433205" sldId="1288"/>
            <ac:spMk id="4" creationId="{3A94F07D-6CB1-46CC-B0D2-9455661E7EDF}"/>
          </ac:spMkLst>
        </pc:spChg>
      </pc:sldChg>
      <pc:sldChg chg="addSp delSp modSp new del mod modClrScheme chgLayout">
        <pc:chgData name="Michael Ramsey" userId="e0fbd09b-4c7d-48f7-a074-8f5da7da076f" providerId="ADAL" clId="{8328E19C-1CD0-4BA1-923A-24CF96D824E7}" dt="2021-06-24T23:36:03.328" v="27" actId="47"/>
        <pc:sldMkLst>
          <pc:docMk/>
          <pc:sldMk cId="133690764" sldId="1290"/>
        </pc:sldMkLst>
        <pc:spChg chg="mod ord">
          <ac:chgData name="Michael Ramsey" userId="e0fbd09b-4c7d-48f7-a074-8f5da7da076f" providerId="ADAL" clId="{8328E19C-1CD0-4BA1-923A-24CF96D824E7}" dt="2021-06-24T23:35:59.011" v="26" actId="404"/>
          <ac:spMkLst>
            <pc:docMk/>
            <pc:sldMk cId="133690764" sldId="1290"/>
            <ac:spMk id="2" creationId="{B3972976-B148-4892-90E4-49C3BC13D706}"/>
          </ac:spMkLst>
        </pc:spChg>
        <pc:spChg chg="mod ord">
          <ac:chgData name="Michael Ramsey" userId="e0fbd09b-4c7d-48f7-a074-8f5da7da076f" providerId="ADAL" clId="{8328E19C-1CD0-4BA1-923A-24CF96D824E7}" dt="2021-06-24T23:35:59.011" v="26" actId="404"/>
          <ac:spMkLst>
            <pc:docMk/>
            <pc:sldMk cId="133690764" sldId="1290"/>
            <ac:spMk id="3" creationId="{1C0CF1A5-E2F6-4A07-9B49-AC97A8B39994}"/>
          </ac:spMkLst>
        </pc:spChg>
        <pc:spChg chg="del mod ord">
          <ac:chgData name="Michael Ramsey" userId="e0fbd09b-4c7d-48f7-a074-8f5da7da076f" providerId="ADAL" clId="{8328E19C-1CD0-4BA1-923A-24CF96D824E7}" dt="2021-06-24T23:35:33.968" v="4" actId="700"/>
          <ac:spMkLst>
            <pc:docMk/>
            <pc:sldMk cId="133690764" sldId="1290"/>
            <ac:spMk id="4" creationId="{10E13C32-33F1-465B-944C-B00854E887DD}"/>
          </ac:spMkLst>
        </pc:spChg>
        <pc:spChg chg="del mod ord">
          <ac:chgData name="Michael Ramsey" userId="e0fbd09b-4c7d-48f7-a074-8f5da7da076f" providerId="ADAL" clId="{8328E19C-1CD0-4BA1-923A-24CF96D824E7}" dt="2021-06-24T23:35:33.968" v="4" actId="700"/>
          <ac:spMkLst>
            <pc:docMk/>
            <pc:sldMk cId="133690764" sldId="1290"/>
            <ac:spMk id="5" creationId="{3ED63915-5360-486C-88D7-CD2657B46B29}"/>
          </ac:spMkLst>
        </pc:spChg>
        <pc:spChg chg="add mod ord">
          <ac:chgData name="Michael Ramsey" userId="e0fbd09b-4c7d-48f7-a074-8f5da7da076f" providerId="ADAL" clId="{8328E19C-1CD0-4BA1-923A-24CF96D824E7}" dt="2021-06-24T23:35:59.011" v="26" actId="404"/>
          <ac:spMkLst>
            <pc:docMk/>
            <pc:sldMk cId="133690764" sldId="1290"/>
            <ac:spMk id="6" creationId="{48A69540-4815-49C3-B48D-0904A6880185}"/>
          </ac:spMkLst>
        </pc:spChg>
        <pc:spChg chg="add mod ord">
          <ac:chgData name="Michael Ramsey" userId="e0fbd09b-4c7d-48f7-a074-8f5da7da076f" providerId="ADAL" clId="{8328E19C-1CD0-4BA1-923A-24CF96D824E7}" dt="2021-06-24T23:35:59.011" v="26" actId="404"/>
          <ac:spMkLst>
            <pc:docMk/>
            <pc:sldMk cId="133690764" sldId="1290"/>
            <ac:spMk id="7" creationId="{87299E00-7A4D-4061-A153-53C10EF45825}"/>
          </ac:spMkLst>
        </pc:spChg>
      </pc:sldChg>
      <pc:sldChg chg="addSp delSp modSp new mod modClrScheme chgLayout">
        <pc:chgData name="Michael Ramsey" userId="e0fbd09b-4c7d-48f7-a074-8f5da7da076f" providerId="ADAL" clId="{8328E19C-1CD0-4BA1-923A-24CF96D824E7}" dt="2021-06-24T23:39:32.928" v="188" actId="14100"/>
        <pc:sldMkLst>
          <pc:docMk/>
          <pc:sldMk cId="3266807966" sldId="1290"/>
        </pc:sldMkLst>
        <pc:spChg chg="mod ord">
          <ac:chgData name="Michael Ramsey" userId="e0fbd09b-4c7d-48f7-a074-8f5da7da076f" providerId="ADAL" clId="{8328E19C-1CD0-4BA1-923A-24CF96D824E7}" dt="2021-06-24T23:36:14.977" v="29" actId="700"/>
          <ac:spMkLst>
            <pc:docMk/>
            <pc:sldMk cId="3266807966" sldId="1290"/>
            <ac:spMk id="2" creationId="{39E3F874-A9CF-4FAB-B68A-10622EAF38E8}"/>
          </ac:spMkLst>
        </pc:spChg>
        <pc:spChg chg="mod ord">
          <ac:chgData name="Michael Ramsey" userId="e0fbd09b-4c7d-48f7-a074-8f5da7da076f" providerId="ADAL" clId="{8328E19C-1CD0-4BA1-923A-24CF96D824E7}" dt="2021-06-24T23:36:14.977" v="29" actId="700"/>
          <ac:spMkLst>
            <pc:docMk/>
            <pc:sldMk cId="3266807966" sldId="1290"/>
            <ac:spMk id="3" creationId="{6B2C18A4-9062-4B36-A4A3-50471CE19CA7}"/>
          </ac:spMkLst>
        </pc:spChg>
        <pc:spChg chg="del mod ord">
          <ac:chgData name="Michael Ramsey" userId="e0fbd09b-4c7d-48f7-a074-8f5da7da076f" providerId="ADAL" clId="{8328E19C-1CD0-4BA1-923A-24CF96D824E7}" dt="2021-06-24T23:36:14.977" v="29" actId="700"/>
          <ac:spMkLst>
            <pc:docMk/>
            <pc:sldMk cId="3266807966" sldId="1290"/>
            <ac:spMk id="4" creationId="{E09B69D7-E174-4FB8-9FF5-29FC8F1ECF9B}"/>
          </ac:spMkLst>
        </pc:spChg>
        <pc:spChg chg="del mod ord">
          <ac:chgData name="Michael Ramsey" userId="e0fbd09b-4c7d-48f7-a074-8f5da7da076f" providerId="ADAL" clId="{8328E19C-1CD0-4BA1-923A-24CF96D824E7}" dt="2021-06-24T23:36:14.977" v="29" actId="700"/>
          <ac:spMkLst>
            <pc:docMk/>
            <pc:sldMk cId="3266807966" sldId="1290"/>
            <ac:spMk id="5" creationId="{712E4B66-FE7B-4431-8592-03B1DC68A9A3}"/>
          </ac:spMkLst>
        </pc:spChg>
        <pc:spChg chg="add mod ord">
          <ac:chgData name="Michael Ramsey" userId="e0fbd09b-4c7d-48f7-a074-8f5da7da076f" providerId="ADAL" clId="{8328E19C-1CD0-4BA1-923A-24CF96D824E7}" dt="2021-06-24T23:38:23.320" v="135" actId="108"/>
          <ac:spMkLst>
            <pc:docMk/>
            <pc:sldMk cId="3266807966" sldId="1290"/>
            <ac:spMk id="6" creationId="{08D4246D-5B6F-4F36-9C5F-1F40EA2C3DAA}"/>
          </ac:spMkLst>
        </pc:spChg>
        <pc:spChg chg="add mod ord">
          <ac:chgData name="Michael Ramsey" userId="e0fbd09b-4c7d-48f7-a074-8f5da7da076f" providerId="ADAL" clId="{8328E19C-1CD0-4BA1-923A-24CF96D824E7}" dt="2021-06-24T23:39:32.928" v="188" actId="14100"/>
          <ac:spMkLst>
            <pc:docMk/>
            <pc:sldMk cId="3266807966" sldId="1290"/>
            <ac:spMk id="7" creationId="{1F3C835D-74ED-4B6C-B156-D6F3BCBF2041}"/>
          </ac:spMkLst>
        </pc:spChg>
      </pc:sldChg>
      <pc:sldChg chg="addSp delSp modSp add mod modClrScheme chgLayout">
        <pc:chgData name="Michael Ramsey" userId="e0fbd09b-4c7d-48f7-a074-8f5da7da076f" providerId="ADAL" clId="{8328E19C-1CD0-4BA1-923A-24CF96D824E7}" dt="2021-06-24T23:41:43.701" v="229" actId="20577"/>
        <pc:sldMkLst>
          <pc:docMk/>
          <pc:sldMk cId="3416702817" sldId="1291"/>
        </pc:sldMkLst>
        <pc:spChg chg="add del mod ord">
          <ac:chgData name="Michael Ramsey" userId="e0fbd09b-4c7d-48f7-a074-8f5da7da076f" providerId="ADAL" clId="{8328E19C-1CD0-4BA1-923A-24CF96D824E7}" dt="2021-06-24T23:41:38.112" v="219" actId="478"/>
          <ac:spMkLst>
            <pc:docMk/>
            <pc:sldMk cId="3416702817" sldId="1291"/>
            <ac:spMk id="2" creationId="{A0C31944-7125-468C-910B-600EB2A3427E}"/>
          </ac:spMkLst>
        </pc:spChg>
        <pc:spChg chg="mod">
          <ac:chgData name="Michael Ramsey" userId="e0fbd09b-4c7d-48f7-a074-8f5da7da076f" providerId="ADAL" clId="{8328E19C-1CD0-4BA1-923A-24CF96D824E7}" dt="2021-06-24T23:41:43.701" v="229" actId="20577"/>
          <ac:spMkLst>
            <pc:docMk/>
            <pc:sldMk cId="3416702817" sldId="1291"/>
            <ac:spMk id="3" creationId="{B374DD30-FD84-4284-93BE-4CBD19296F95}"/>
          </ac:spMkLst>
        </pc:spChg>
        <pc:spChg chg="add mod ord">
          <ac:chgData name="Michael Ramsey" userId="e0fbd09b-4c7d-48f7-a074-8f5da7da076f" providerId="ADAL" clId="{8328E19C-1CD0-4BA1-923A-24CF96D824E7}" dt="2021-06-24T23:41:32.307" v="218" actId="700"/>
          <ac:spMkLst>
            <pc:docMk/>
            <pc:sldMk cId="3416702817" sldId="1291"/>
            <ac:spMk id="4" creationId="{D827A8FF-6C68-4484-99AA-3C3A07DECD8C}"/>
          </ac:spMkLst>
        </pc:spChg>
      </pc:sldChg>
      <pc:sldChg chg="modSp add del mod">
        <pc:chgData name="Michael Ramsey" userId="e0fbd09b-4c7d-48f7-a074-8f5da7da076f" providerId="ADAL" clId="{8328E19C-1CD0-4BA1-923A-24CF96D824E7}" dt="2021-06-24T23:39:25.602" v="187" actId="47"/>
        <pc:sldMkLst>
          <pc:docMk/>
          <pc:sldMk cId="3537942602" sldId="1291"/>
        </pc:sldMkLst>
        <pc:spChg chg="mod">
          <ac:chgData name="Michael Ramsey" userId="e0fbd09b-4c7d-48f7-a074-8f5da7da076f" providerId="ADAL" clId="{8328E19C-1CD0-4BA1-923A-24CF96D824E7}" dt="2021-06-24T23:39:02.222" v="185" actId="20577"/>
          <ac:spMkLst>
            <pc:docMk/>
            <pc:sldMk cId="3537942602" sldId="1291"/>
            <ac:spMk id="6" creationId="{08D4246D-5B6F-4F36-9C5F-1F40EA2C3DAA}"/>
          </ac:spMkLst>
        </pc:spChg>
        <pc:spChg chg="mod">
          <ac:chgData name="Michael Ramsey" userId="e0fbd09b-4c7d-48f7-a074-8f5da7da076f" providerId="ADAL" clId="{8328E19C-1CD0-4BA1-923A-24CF96D824E7}" dt="2021-06-24T23:39:19.434" v="186"/>
          <ac:spMkLst>
            <pc:docMk/>
            <pc:sldMk cId="3537942602" sldId="1291"/>
            <ac:spMk id="7" creationId="{1F3C835D-74ED-4B6C-B156-D6F3BCBF2041}"/>
          </ac:spMkLst>
        </pc:spChg>
      </pc:sldChg>
      <pc:sldChg chg="addSp modSp new mod setBg modAnim">
        <pc:chgData name="Michael Ramsey" userId="e0fbd09b-4c7d-48f7-a074-8f5da7da076f" providerId="ADAL" clId="{8328E19C-1CD0-4BA1-923A-24CF96D824E7}" dt="2021-06-24T23:44:56.140" v="234" actId="26606"/>
        <pc:sldMkLst>
          <pc:docMk/>
          <pc:sldMk cId="3449617831" sldId="1292"/>
        </pc:sldMkLst>
        <pc:picChg chg="add mod">
          <ac:chgData name="Michael Ramsey" userId="e0fbd09b-4c7d-48f7-a074-8f5da7da076f" providerId="ADAL" clId="{8328E19C-1CD0-4BA1-923A-24CF96D824E7}" dt="2021-06-24T23:44:36.358" v="232" actId="26606"/>
          <ac:picMkLst>
            <pc:docMk/>
            <pc:sldMk cId="3449617831" sldId="1292"/>
            <ac:picMk id="2" creationId="{0657EE1A-08B4-4A5C-A567-F715EED8D95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960221-0DC7-480C-80C8-3FD2ABD58EEF}" type="datetimeFigureOut">
              <a:rPr lang="en-US" smtClean="0"/>
              <a:t>7/16/2021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42D878-891D-42FD-B9DB-E8B601448443}" type="slidenum">
              <a:rPr lang="en-US" smtClean="0"/>
              <a:t>‹#›</a:t>
            </a:fld>
            <a:endParaRPr lang="en-US"/>
          </a:p>
        </p:txBody>
      </p:sp>
    </p:spTree>
    <p:extLst>
      <p:ext uri="{BB962C8B-B14F-4D97-AF65-F5344CB8AC3E}">
        <p14:creationId xmlns:p14="http://schemas.microsoft.com/office/powerpoint/2010/main" val="1210817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076B8-0C2D-48B7-ADF0-6D539CDD43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6802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recent qualitative research with mothers from 24 markets. Hispanic, African American, Caucasian.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3DC569-3185-B542-BFC5-9D8731F68C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65587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Fundraising was a big turnoff to parents. We’re not suggesting that units shouldn’t fundraise, but be aware that it could be negative for parents.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3DC569-3185-B542-BFC5-9D8731F68C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590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recent qualitative research with mothers from 24 markets. Hispanic, African American, Caucasian.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3DC569-3185-B542-BFC5-9D8731F68C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0773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is this important? Keep in mind that new families may know very little about the Scouting program, unlike “generational” Scouting families. Keep this in mind when onboarding new families and making them feel welcome.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3DC569-3185-B542-BFC5-9D8731F68C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2674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past, you’d have to go to three different pages (or more) to find all of your recruitment marketing materials.</a:t>
            </a:r>
          </a:p>
          <a:p>
            <a:r>
              <a:rPr lang="en-US" dirty="0"/>
              <a:t>Now there is a new page.</a:t>
            </a:r>
          </a:p>
          <a:p>
            <a:endParaRPr lang="en-US" dirty="0"/>
          </a:p>
          <a:p>
            <a:r>
              <a:rPr lang="en-US" dirty="0"/>
              <a:t>Scouting.org/recruitment is the new landing page for all things on membership marketing.  On this site, you’ll find links to recruiting materials, webinars and event.  </a:t>
            </a:r>
          </a:p>
          <a:p>
            <a:endParaRPr lang="en-US" dirty="0"/>
          </a:p>
          <a:p>
            <a:r>
              <a:rPr lang="en-US" dirty="0"/>
              <a:t>Check it out!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D78A92-0141-4330-8F3E-FAADFAC238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71868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Some of you may have noticed a slight shift in the headline treatment of </a:t>
            </a:r>
            <a:r>
              <a:rPr lang="en-US" sz="1800" i="1" dirty="0">
                <a:effectLst/>
                <a:latin typeface="Calibri" panose="020F0502020204030204" pitchFamily="34" charset="0"/>
                <a:ea typeface="Calibri" panose="020F0502020204030204" pitchFamily="34" charset="0"/>
              </a:rPr>
              <a:t>Escape the Great Indoors.  </a:t>
            </a:r>
            <a:r>
              <a:rPr lang="en-US" sz="1800" dirty="0">
                <a:effectLst/>
                <a:latin typeface="Calibri" panose="020F0502020204030204" pitchFamily="34" charset="0"/>
                <a:ea typeface="Calibri" panose="020F0502020204030204" pitchFamily="34" charset="0"/>
              </a:rPr>
              <a:t>Based on very recent research we conducted with mothers of elementary school-age youth, we have shortened the headline slightly to </a:t>
            </a:r>
            <a:r>
              <a:rPr lang="en-US" sz="1800" i="1" dirty="0">
                <a:effectLst/>
                <a:latin typeface="Calibri" panose="020F0502020204030204" pitchFamily="34" charset="0"/>
                <a:ea typeface="Calibri" panose="020F0502020204030204" pitchFamily="34" charset="0"/>
              </a:rPr>
              <a:t>Escape the Indoors</a:t>
            </a:r>
            <a:r>
              <a:rPr lang="en-US" sz="1800" dirty="0">
                <a:effectLst/>
                <a:latin typeface="Calibri" panose="020F0502020204030204" pitchFamily="34" charset="0"/>
                <a:ea typeface="Calibri" panose="020F0502020204030204" pitchFamily="34" charset="0"/>
              </a:rPr>
              <a:t>. The updated treatment is shorter and easier to read on social and digital media – which are among our primary communications channels. We are making this subtle shift now to the material on the brand center and should be complete shortly.</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3DC569-3185-B542-BFC5-9D8731F68C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1123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BSA Brand Center is the one-stop shop for marketing assets and resources, including recruiting, Summer of Service, and more. It includes photos, hi-res video, artwork, social posts and much more.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3DC569-3185-B542-BFC5-9D8731F68C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6156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Recruiting assets on the site are popular. The five questions videos and “Scout Talk” videos are popular for recruiting. Check them out.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3DC569-3185-B542-BFC5-9D8731F68C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78976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new… on the BSA Brand Center and on Scouting.org/recruitment you’ll find ads for Supply Groups annual Fall Uniform Offer.</a:t>
            </a:r>
          </a:p>
          <a:p>
            <a:r>
              <a:rPr lang="en-US" dirty="0"/>
              <a:t>Share this! It’s a great time to upgrade your uniform – and to help make sure our new families get they need from their local Scout Shop.</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D78A92-0141-4330-8F3E-FAADFAC238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17698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Scout Life Mini-Mags are available on the BSA Brand Center in digital format.</a:t>
            </a:r>
          </a:p>
          <a:p>
            <a:r>
              <a:rPr lang="en-US" dirty="0"/>
              <a:t>These are not just small versions of the magazines – they have lots of great information on Cub Scouting and why you should get involved!</a:t>
            </a:r>
          </a:p>
          <a:p>
            <a:endParaRPr lang="en-US" dirty="0"/>
          </a:p>
          <a:p>
            <a:r>
              <a:rPr lang="en-US" dirty="0"/>
              <a:t>There are  several versions including versions that can be printed on an computer printer and versions that can be printed professionally.</a:t>
            </a:r>
          </a:p>
          <a:p>
            <a:r>
              <a:rPr lang="en-US" dirty="0"/>
              <a:t> (Preprinted versions are not available – sorry!)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D78A92-0141-4330-8F3E-FAADFAC238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2082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076B8-0C2D-48B7-ADF0-6D539CDD43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60301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important reminder… help protect our brand.</a:t>
            </a:r>
          </a:p>
          <a:p>
            <a:endParaRPr lang="en-US" dirty="0"/>
          </a:p>
          <a:p>
            <a:r>
              <a:rPr lang="en-US" dirty="0"/>
              <a:t>We never put the word ‘girl’ in front of Scout or say “Girl Scout troop”.</a:t>
            </a:r>
          </a:p>
          <a:p>
            <a:endParaRPr lang="en-US" dirty="0"/>
          </a:p>
          <a:p>
            <a:endParaRPr lang="en-US" dirty="0"/>
          </a:p>
          <a:p>
            <a:r>
              <a:rPr lang="en-US" dirty="0"/>
              <a:t>You can find this infographic on materials have been on brand center and distributed widely for several years. If you have questions please refer to the infographic on the brand center or see the articles in the </a:t>
            </a:r>
            <a:r>
              <a:rPr lang="en-US" dirty="0" err="1"/>
              <a:t>ScoutingWire</a:t>
            </a:r>
            <a:r>
              <a:rPr lang="en-US"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D78A92-0141-4330-8F3E-FAADFAC238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46961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 parents to be able to find us, so the BSA has paid search up through Google </a:t>
            </a:r>
            <a:r>
              <a:rPr lang="en-US" dirty="0" err="1"/>
              <a:t>yeararound</a:t>
            </a:r>
            <a:r>
              <a:rPr lang="en-US" dirty="0"/>
              <a:t>. So if someone searching for Cub Scouts, they’ll get a link to BeAScout.org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D78A92-0141-4330-8F3E-FAADFAC238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79163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D78A92-0141-4330-8F3E-FAADFAC238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85617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miss the national membership kickoff on July 27! Register today at Scouting.org/recruitment.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D78A92-0141-4330-8F3E-FAADFAC238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0628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the BSA’s marketing assets are developed based on research with our audiences. I want to share just few insights on our target audiences.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3DC569-3185-B542-BFC5-9D8731F68C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028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average age at which people join and then exit the program.</a:t>
            </a:r>
          </a:p>
          <a:p>
            <a:endParaRPr lang="en-US" dirty="0"/>
          </a:p>
          <a:p>
            <a:r>
              <a:rPr lang="en-US" dirty="0"/>
              <a:t>The average age of a new Cub Scouts is 7.8 years – So almost 8 years old.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D78A92-0141-4330-8F3E-FAADFAC238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440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takeaway here is the median tenure of a Cub Scout 1.33 years.</a:t>
            </a:r>
          </a:p>
          <a:p>
            <a:endParaRPr lang="en-US" dirty="0"/>
          </a:p>
          <a:p>
            <a:r>
              <a:rPr lang="en-US" dirty="0"/>
              <a:t>Delivering a great program experience (to parents and adults alike) is key to keeping youth in Scouting longer.</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D78A92-0141-4330-8F3E-FAADFAC238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617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girls and boys don’t want to go on outdoor adventures? According to the latest research, </a:t>
            </a:r>
          </a:p>
          <a:p>
            <a:r>
              <a:rPr lang="en-US" dirty="0"/>
              <a:t>girls and boys, alike, want to do similar activities in Cub Scouts. There is no significant difference.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D78A92-0141-4330-8F3E-FAADFAC238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4040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recent qualitative research with mothers from 24 markets. Hispanic, African American, Caucasian. </a:t>
            </a:r>
          </a:p>
          <a:p>
            <a:endParaRPr lang="en-US" dirty="0"/>
          </a:p>
          <a:p>
            <a:r>
              <a:rPr lang="en-US" dirty="0"/>
              <a:t>They have very positive impressions of Cub Scouting – even though they don’t know a lot about the program.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3DC569-3185-B542-BFC5-9D8731F68C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1268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recent qualitative research with mothers from 24 markets. Hispanic, African American, Caucasian. </a:t>
            </a:r>
          </a:p>
          <a:p>
            <a:endParaRPr lang="en-US" dirty="0"/>
          </a:p>
          <a:p>
            <a:r>
              <a:rPr lang="en-US" dirty="0"/>
              <a:t>They are unaware of Cub Scouting in their community.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3DC569-3185-B542-BFC5-9D8731F68C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0579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recent qualitative research with mothers from 24 markets. Hispanic, African American, Caucasian. </a:t>
            </a:r>
          </a:p>
          <a:p>
            <a:endParaRPr lang="en-US" dirty="0"/>
          </a:p>
          <a:p>
            <a:r>
              <a:rPr lang="en-US" dirty="0"/>
              <a:t>They don’t know girls can join Cub Scouting.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3DC569-3185-B542-BFC5-9D8731F68C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5777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EBAE7-3FB9-4CFB-BEAB-47F412F6B6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B2454C-F1BD-4448-98BB-503C7C61CF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86AB8D-8265-413F-AAF6-00433448877C}"/>
              </a:ext>
            </a:extLst>
          </p:cNvPr>
          <p:cNvSpPr>
            <a:spLocks noGrp="1"/>
          </p:cNvSpPr>
          <p:nvPr>
            <p:ph type="dt" sz="half" idx="10"/>
          </p:nvPr>
        </p:nvSpPr>
        <p:spPr/>
        <p:txBody>
          <a:bodyPr/>
          <a:lstStyle/>
          <a:p>
            <a:fld id="{8554AB7F-E6CA-4EFA-8780-2550D3B6408F}" type="datetimeFigureOut">
              <a:rPr lang="en-US" smtClean="0"/>
              <a:t>7/16/2021</a:t>
            </a:fld>
            <a:endParaRPr lang="en-US"/>
          </a:p>
        </p:txBody>
      </p:sp>
      <p:sp>
        <p:nvSpPr>
          <p:cNvPr id="5" name="Footer Placeholder 4">
            <a:extLst>
              <a:ext uri="{FF2B5EF4-FFF2-40B4-BE49-F238E27FC236}">
                <a16:creationId xmlns:a16="http://schemas.microsoft.com/office/drawing/2014/main" id="{69174B6E-D9EF-47B5-A962-4BA8DA01EB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E2076A-A561-4584-B246-E66F46D47ED8}"/>
              </a:ext>
            </a:extLst>
          </p:cNvPr>
          <p:cNvSpPr>
            <a:spLocks noGrp="1"/>
          </p:cNvSpPr>
          <p:nvPr>
            <p:ph type="sldNum" sz="quarter" idx="12"/>
          </p:nvPr>
        </p:nvSpPr>
        <p:spPr/>
        <p:txBody>
          <a:bodyPr/>
          <a:lstStyle/>
          <a:p>
            <a:fld id="{CBE2E60E-84AF-43CC-8D22-E3B9D17FF0F0}" type="slidenum">
              <a:rPr lang="en-US" smtClean="0"/>
              <a:t>‹#›</a:t>
            </a:fld>
            <a:endParaRPr lang="en-US"/>
          </a:p>
        </p:txBody>
      </p:sp>
    </p:spTree>
    <p:extLst>
      <p:ext uri="{BB962C8B-B14F-4D97-AF65-F5344CB8AC3E}">
        <p14:creationId xmlns:p14="http://schemas.microsoft.com/office/powerpoint/2010/main" val="337121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4A477-F444-4015-A145-6C7AD8DB27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0A8B239-E021-431E-888B-B54EF693AC5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C33220-229B-49C5-8668-01D2B2D41059}"/>
              </a:ext>
            </a:extLst>
          </p:cNvPr>
          <p:cNvSpPr>
            <a:spLocks noGrp="1"/>
          </p:cNvSpPr>
          <p:nvPr>
            <p:ph type="dt" sz="half" idx="10"/>
          </p:nvPr>
        </p:nvSpPr>
        <p:spPr/>
        <p:txBody>
          <a:bodyPr/>
          <a:lstStyle/>
          <a:p>
            <a:fld id="{8554AB7F-E6CA-4EFA-8780-2550D3B6408F}" type="datetimeFigureOut">
              <a:rPr lang="en-US" smtClean="0"/>
              <a:t>7/16/2021</a:t>
            </a:fld>
            <a:endParaRPr lang="en-US"/>
          </a:p>
        </p:txBody>
      </p:sp>
      <p:sp>
        <p:nvSpPr>
          <p:cNvPr id="5" name="Footer Placeholder 4">
            <a:extLst>
              <a:ext uri="{FF2B5EF4-FFF2-40B4-BE49-F238E27FC236}">
                <a16:creationId xmlns:a16="http://schemas.microsoft.com/office/drawing/2014/main" id="{75BECBDE-0652-4AA4-9E04-719467A2CA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D49526-E3D9-4425-8C87-391397DF2C01}"/>
              </a:ext>
            </a:extLst>
          </p:cNvPr>
          <p:cNvSpPr>
            <a:spLocks noGrp="1"/>
          </p:cNvSpPr>
          <p:nvPr>
            <p:ph type="sldNum" sz="quarter" idx="12"/>
          </p:nvPr>
        </p:nvSpPr>
        <p:spPr/>
        <p:txBody>
          <a:bodyPr/>
          <a:lstStyle/>
          <a:p>
            <a:fld id="{CBE2E60E-84AF-43CC-8D22-E3B9D17FF0F0}" type="slidenum">
              <a:rPr lang="en-US" smtClean="0"/>
              <a:t>‹#›</a:t>
            </a:fld>
            <a:endParaRPr lang="en-US"/>
          </a:p>
        </p:txBody>
      </p:sp>
    </p:spTree>
    <p:extLst>
      <p:ext uri="{BB962C8B-B14F-4D97-AF65-F5344CB8AC3E}">
        <p14:creationId xmlns:p14="http://schemas.microsoft.com/office/powerpoint/2010/main" val="4265978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E9BB2E-B471-4A21-8A66-A4003D02A8B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39B525-58A3-48C9-B579-C51FB30FBA7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AB00C5-28EE-4356-AA43-8849B69BAE66}"/>
              </a:ext>
            </a:extLst>
          </p:cNvPr>
          <p:cNvSpPr>
            <a:spLocks noGrp="1"/>
          </p:cNvSpPr>
          <p:nvPr>
            <p:ph type="dt" sz="half" idx="10"/>
          </p:nvPr>
        </p:nvSpPr>
        <p:spPr/>
        <p:txBody>
          <a:bodyPr/>
          <a:lstStyle/>
          <a:p>
            <a:fld id="{8554AB7F-E6CA-4EFA-8780-2550D3B6408F}" type="datetimeFigureOut">
              <a:rPr lang="en-US" smtClean="0"/>
              <a:t>7/16/2021</a:t>
            </a:fld>
            <a:endParaRPr lang="en-US"/>
          </a:p>
        </p:txBody>
      </p:sp>
      <p:sp>
        <p:nvSpPr>
          <p:cNvPr id="5" name="Footer Placeholder 4">
            <a:extLst>
              <a:ext uri="{FF2B5EF4-FFF2-40B4-BE49-F238E27FC236}">
                <a16:creationId xmlns:a16="http://schemas.microsoft.com/office/drawing/2014/main" id="{755B0874-34BC-453D-B60C-AF76D5849B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1C8D49-48D9-44DD-B31F-C3CC2E3B980B}"/>
              </a:ext>
            </a:extLst>
          </p:cNvPr>
          <p:cNvSpPr>
            <a:spLocks noGrp="1"/>
          </p:cNvSpPr>
          <p:nvPr>
            <p:ph type="sldNum" sz="quarter" idx="12"/>
          </p:nvPr>
        </p:nvSpPr>
        <p:spPr/>
        <p:txBody>
          <a:bodyPr/>
          <a:lstStyle/>
          <a:p>
            <a:fld id="{CBE2E60E-84AF-43CC-8D22-E3B9D17FF0F0}" type="slidenum">
              <a:rPr lang="en-US" smtClean="0"/>
              <a:t>‹#›</a:t>
            </a:fld>
            <a:endParaRPr lang="en-US"/>
          </a:p>
        </p:txBody>
      </p:sp>
    </p:spTree>
    <p:extLst>
      <p:ext uri="{BB962C8B-B14F-4D97-AF65-F5344CB8AC3E}">
        <p14:creationId xmlns:p14="http://schemas.microsoft.com/office/powerpoint/2010/main" val="1598322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with Dat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80FD095-5C2B-45C4-93C5-3B54B8373AF3}"/>
              </a:ext>
              <a:ext uri="{C183D7F6-B498-43B3-948B-1728B52AA6E4}">
                <adec:decorative xmlns:adec="http://schemas.microsoft.com/office/drawing/2017/decorative" val="1"/>
              </a:ext>
            </a:extLst>
          </p:cNvPr>
          <p:cNvSpPr/>
          <p:nvPr userDrawn="1"/>
        </p:nvSpPr>
        <p:spPr>
          <a:xfrm>
            <a:off x="123131" y="166530"/>
            <a:ext cx="11919498" cy="6524940"/>
          </a:xfrm>
          <a:prstGeom prst="rect">
            <a:avLst/>
          </a:prstGeom>
          <a:no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1050856" y="3344792"/>
            <a:ext cx="10117959" cy="1375246"/>
          </a:xfrm>
        </p:spPr>
        <p:txBody>
          <a:bodyPr>
            <a:noAutofit/>
          </a:bodyPr>
          <a:lstStyle>
            <a:lvl1pPr algn="ctr">
              <a:defRPr sz="6000" b="0">
                <a:solidFill>
                  <a:schemeClr val="tx1"/>
                </a:solidFill>
              </a:defRPr>
            </a:lvl1pPr>
          </a:lstStyle>
          <a:p>
            <a:r>
              <a:rPr lang="en-US" noProof="0" dirty="0"/>
              <a:t>PRESENTATION TITLE</a:t>
            </a:r>
          </a:p>
        </p:txBody>
      </p:sp>
      <p:sp>
        <p:nvSpPr>
          <p:cNvPr id="36" name="Text Placeholder 14">
            <a:extLst>
              <a:ext uri="{FF2B5EF4-FFF2-40B4-BE49-F238E27FC236}">
                <a16:creationId xmlns:a16="http://schemas.microsoft.com/office/drawing/2014/main" id="{2A3D73F7-77EC-4576-B541-20C032F462DC}"/>
              </a:ext>
            </a:extLst>
          </p:cNvPr>
          <p:cNvSpPr>
            <a:spLocks noGrp="1"/>
          </p:cNvSpPr>
          <p:nvPr userDrawn="1">
            <p:ph type="body" sz="quarter" idx="13" hasCustomPrompt="1"/>
          </p:nvPr>
        </p:nvSpPr>
        <p:spPr>
          <a:xfrm>
            <a:off x="1050857" y="4720037"/>
            <a:ext cx="10090287" cy="1101897"/>
          </a:xfrm>
        </p:spPr>
        <p:txBody>
          <a:bodyPr>
            <a:noAutofit/>
          </a:bodyPr>
          <a:lstStyle>
            <a:lvl1pPr marL="0" indent="0" algn="ctr">
              <a:buNone/>
              <a:defRPr sz="3500" b="0" i="0">
                <a:solidFill>
                  <a:schemeClr val="tx1"/>
                </a:solidFill>
              </a:defRPr>
            </a:lvl1pPr>
          </a:lstStyle>
          <a:p>
            <a:pPr lvl="0"/>
            <a:r>
              <a:rPr lang="en-US" noProof="0" dirty="0"/>
              <a:t>Presentation</a:t>
            </a:r>
            <a:br>
              <a:rPr lang="en-US" noProof="0" dirty="0"/>
            </a:br>
            <a:r>
              <a:rPr lang="en-US" noProof="0" dirty="0"/>
              <a:t>Tagline</a:t>
            </a:r>
          </a:p>
        </p:txBody>
      </p:sp>
      <p:pic>
        <p:nvPicPr>
          <p:cNvPr id="5" name="Picture 4" descr="Logo, company name&#10;&#10;Description automatically generated">
            <a:extLst>
              <a:ext uri="{FF2B5EF4-FFF2-40B4-BE49-F238E27FC236}">
                <a16:creationId xmlns:a16="http://schemas.microsoft.com/office/drawing/2014/main" id="{FA38DAE4-1B18-4605-AA45-85FA45EA5A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82990" y="517574"/>
            <a:ext cx="2453689" cy="2801643"/>
          </a:xfrm>
          <a:prstGeom prst="rect">
            <a:avLst/>
          </a:prstGeom>
        </p:spPr>
      </p:pic>
    </p:spTree>
    <p:extLst>
      <p:ext uri="{BB962C8B-B14F-4D97-AF65-F5344CB8AC3E}">
        <p14:creationId xmlns:p14="http://schemas.microsoft.com/office/powerpoint/2010/main" val="4121101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with Date">
    <p:spTree>
      <p:nvGrpSpPr>
        <p:cNvPr id="1" name=""/>
        <p:cNvGrpSpPr/>
        <p:nvPr/>
      </p:nvGrpSpPr>
      <p:grpSpPr>
        <a:xfrm>
          <a:off x="0" y="0"/>
          <a:ext cx="0" cy="0"/>
          <a:chOff x="0" y="0"/>
          <a:chExt cx="0" cy="0"/>
        </a:xfrm>
      </p:grpSpPr>
      <p:pic>
        <p:nvPicPr>
          <p:cNvPr id="6" name="Picture 5" descr="A picture containing lined, several, sale&#10;&#10;Description automatically generated">
            <a:extLst>
              <a:ext uri="{FF2B5EF4-FFF2-40B4-BE49-F238E27FC236}">
                <a16:creationId xmlns:a16="http://schemas.microsoft.com/office/drawing/2014/main" id="{BEB65771-5410-490B-A328-F93DD47A68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9371" y="109377"/>
            <a:ext cx="11893258" cy="3119597"/>
          </a:xfrm>
          <a:prstGeom prst="rect">
            <a:avLst/>
          </a:prstGeom>
        </p:spPr>
      </p:pic>
      <p:sp>
        <p:nvSpPr>
          <p:cNvPr id="11" name="Rectangle 10">
            <a:extLst>
              <a:ext uri="{FF2B5EF4-FFF2-40B4-BE49-F238E27FC236}">
                <a16:creationId xmlns:a16="http://schemas.microsoft.com/office/drawing/2014/main" id="{980FD095-5C2B-45C4-93C5-3B54B8373AF3}"/>
              </a:ext>
              <a:ext uri="{C183D7F6-B498-43B3-948B-1728B52AA6E4}">
                <adec:decorative xmlns:adec="http://schemas.microsoft.com/office/drawing/2017/decorative" val="1"/>
              </a:ext>
            </a:extLst>
          </p:cNvPr>
          <p:cNvSpPr/>
          <p:nvPr userDrawn="1"/>
        </p:nvSpPr>
        <p:spPr>
          <a:xfrm>
            <a:off x="123131" y="166530"/>
            <a:ext cx="11919498" cy="6524940"/>
          </a:xfrm>
          <a:prstGeom prst="rect">
            <a:avLst/>
          </a:prstGeom>
          <a:no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1050856" y="3344792"/>
            <a:ext cx="10117959" cy="1375246"/>
          </a:xfrm>
        </p:spPr>
        <p:txBody>
          <a:bodyPr>
            <a:noAutofit/>
          </a:bodyPr>
          <a:lstStyle>
            <a:lvl1pPr algn="ctr">
              <a:defRPr sz="6000" b="0">
                <a:solidFill>
                  <a:schemeClr val="tx1"/>
                </a:solidFill>
              </a:defRPr>
            </a:lvl1pPr>
          </a:lstStyle>
          <a:p>
            <a:r>
              <a:rPr lang="en-US" noProof="0" dirty="0"/>
              <a:t>PRESENTATION TITLE</a:t>
            </a:r>
          </a:p>
        </p:txBody>
      </p:sp>
      <p:sp>
        <p:nvSpPr>
          <p:cNvPr id="36" name="Text Placeholder 14">
            <a:extLst>
              <a:ext uri="{FF2B5EF4-FFF2-40B4-BE49-F238E27FC236}">
                <a16:creationId xmlns:a16="http://schemas.microsoft.com/office/drawing/2014/main" id="{2A3D73F7-77EC-4576-B541-20C032F462DC}"/>
              </a:ext>
            </a:extLst>
          </p:cNvPr>
          <p:cNvSpPr>
            <a:spLocks noGrp="1"/>
          </p:cNvSpPr>
          <p:nvPr userDrawn="1">
            <p:ph type="body" sz="quarter" idx="13" hasCustomPrompt="1"/>
          </p:nvPr>
        </p:nvSpPr>
        <p:spPr>
          <a:xfrm>
            <a:off x="1050857" y="4720037"/>
            <a:ext cx="10090287" cy="1101897"/>
          </a:xfrm>
        </p:spPr>
        <p:txBody>
          <a:bodyPr>
            <a:noAutofit/>
          </a:bodyPr>
          <a:lstStyle>
            <a:lvl1pPr marL="0" indent="0" algn="ctr">
              <a:buNone/>
              <a:defRPr sz="3500" b="0" i="0">
                <a:solidFill>
                  <a:schemeClr val="tx1"/>
                </a:solidFill>
              </a:defRPr>
            </a:lvl1pPr>
          </a:lstStyle>
          <a:p>
            <a:pPr lvl="0"/>
            <a:r>
              <a:rPr lang="en-US" noProof="0" dirty="0"/>
              <a:t>Presentation</a:t>
            </a:r>
            <a:br>
              <a:rPr lang="en-US" noProof="0" dirty="0"/>
            </a:br>
            <a:r>
              <a:rPr lang="en-US" noProof="0" dirty="0"/>
              <a:t>Tagline</a:t>
            </a:r>
          </a:p>
        </p:txBody>
      </p:sp>
    </p:spTree>
    <p:extLst>
      <p:ext uri="{BB962C8B-B14F-4D97-AF65-F5344CB8AC3E}">
        <p14:creationId xmlns:p14="http://schemas.microsoft.com/office/powerpoint/2010/main" val="3262993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pic>
        <p:nvPicPr>
          <p:cNvPr id="12" name="Picture 11" descr="Fireworks in the sky&#10;&#10;Description automatically generated with medium confidence">
            <a:extLst>
              <a:ext uri="{FF2B5EF4-FFF2-40B4-BE49-F238E27FC236}">
                <a16:creationId xmlns:a16="http://schemas.microsoft.com/office/drawing/2014/main" id="{8BEFA668-AE59-4B7C-B6CA-41F2FF86744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97698" y="174919"/>
            <a:ext cx="11796604" cy="2781504"/>
          </a:xfrm>
          <a:prstGeom prst="rect">
            <a:avLst/>
          </a:prstGeom>
        </p:spPr>
      </p:pic>
      <p:sp>
        <p:nvSpPr>
          <p:cNvPr id="8" name="Rectangle 7">
            <a:extLst>
              <a:ext uri="{FF2B5EF4-FFF2-40B4-BE49-F238E27FC236}">
                <a16:creationId xmlns:a16="http://schemas.microsoft.com/office/drawing/2014/main" id="{FE88C711-3D16-496B-BF96-001A0C0A3AAF}"/>
              </a:ext>
              <a:ext uri="{C183D7F6-B498-43B3-948B-1728B52AA6E4}">
                <adec:decorative xmlns:adec="http://schemas.microsoft.com/office/drawing/2017/decorative" val="1"/>
              </a:ext>
            </a:extLst>
          </p:cNvPr>
          <p:cNvSpPr/>
          <p:nvPr userDrawn="1"/>
        </p:nvSpPr>
        <p:spPr>
          <a:xfrm>
            <a:off x="11682374" y="6430061"/>
            <a:ext cx="241402" cy="197510"/>
          </a:xfrm>
          <a:prstGeom prst="rect">
            <a:avLst/>
          </a:prstGeom>
          <a:no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838200" y="3705039"/>
            <a:ext cx="10515600" cy="782638"/>
          </a:xfrm>
        </p:spPr>
        <p:txBody>
          <a:bodyPr/>
          <a:lstStyle>
            <a:lvl1pPr algn="ctr">
              <a:defRPr>
                <a:solidFill>
                  <a:srgbClr val="FF0000"/>
                </a:solidFill>
              </a:defRPr>
            </a:lvl1pPr>
          </a:lstStyle>
          <a:p>
            <a:pPr marL="0" indent="0" algn="ctr">
              <a:buFont typeface="Arial" panose="020B0604020202020204" pitchFamily="34" charset="0"/>
              <a:buNone/>
            </a:pPr>
            <a:r>
              <a:rPr lang="en-US" sz="5400" dirty="0">
                <a:solidFill>
                  <a:srgbClr val="CF1425"/>
                </a:solidFill>
                <a:latin typeface="Franklin Gothic Medium Cond" panose="020B0606030402020204" pitchFamily="34" charset="0"/>
              </a:rPr>
              <a:t>name</a:t>
            </a:r>
          </a:p>
        </p:txBody>
      </p:sp>
      <p:sp>
        <p:nvSpPr>
          <p:cNvPr id="11" name="Text Placeholder 2">
            <a:extLst>
              <a:ext uri="{FF2B5EF4-FFF2-40B4-BE49-F238E27FC236}">
                <a16:creationId xmlns:a16="http://schemas.microsoft.com/office/drawing/2014/main" id="{F4F6DD4A-6071-4D11-ABDB-28EA5AC87154}"/>
              </a:ext>
            </a:extLst>
          </p:cNvPr>
          <p:cNvSpPr>
            <a:spLocks noGrp="1"/>
          </p:cNvSpPr>
          <p:nvPr>
            <p:ph type="body" idx="1" hasCustomPrompt="1"/>
          </p:nvPr>
        </p:nvSpPr>
        <p:spPr>
          <a:xfrm>
            <a:off x="831850" y="4666481"/>
            <a:ext cx="10515600" cy="459082"/>
          </a:xfrm>
        </p:spPr>
        <p:txBody>
          <a:bodyPr vert="horz" lIns="91440" tIns="45720" rIns="91440" bIns="45720" rtlCol="0">
            <a:normAutofit/>
          </a:bodyPr>
          <a:lstStyle>
            <a:lvl1pPr marL="0" indent="0" algn="ctr">
              <a:buFont typeface="Arial" panose="020B0604020202020204" pitchFamily="34" charset="0"/>
              <a:buNone/>
              <a:defRPr lang="en-US" sz="2300">
                <a:solidFill>
                  <a:schemeClr val="tx1">
                    <a:lumMod val="75000"/>
                    <a:lumOff val="25000"/>
                  </a:schemeClr>
                </a:solidFill>
              </a:defRPr>
            </a:lvl1pPr>
          </a:lstStyle>
          <a:p>
            <a:pPr algn="ctr"/>
            <a:br>
              <a:rPr lang="en-US" sz="2400" dirty="0">
                <a:solidFill>
                  <a:srgbClr val="37495D"/>
                </a:solidFill>
                <a:latin typeface="Franklin Gothic Medium Cond" panose="020B0606030402020204" pitchFamily="34" charset="0"/>
              </a:rPr>
            </a:br>
            <a:r>
              <a:rPr lang="en-US" sz="2400" dirty="0">
                <a:solidFill>
                  <a:srgbClr val="37495D"/>
                </a:solidFill>
                <a:latin typeface="Franklin Gothic Medium Cond" panose="020B0606030402020204" pitchFamily="34" charset="0"/>
              </a:rPr>
              <a:t>title</a:t>
            </a:r>
            <a:br>
              <a:rPr lang="en-US" sz="2400" dirty="0">
                <a:solidFill>
                  <a:srgbClr val="37495D"/>
                </a:solidFill>
                <a:latin typeface="Franklin Gothic Medium Cond" panose="020B0606030402020204" pitchFamily="34" charset="0"/>
              </a:rPr>
            </a:br>
            <a:r>
              <a:rPr lang="en-US" sz="2400" dirty="0">
                <a:solidFill>
                  <a:srgbClr val="37495D"/>
                </a:solidFill>
                <a:latin typeface="Franklin Gothic Medium Cond" panose="020B0606030402020204" pitchFamily="34" charset="0"/>
              </a:rPr>
              <a:t>Boy Scouts of America</a:t>
            </a:r>
          </a:p>
        </p:txBody>
      </p:sp>
    </p:spTree>
    <p:extLst>
      <p:ext uri="{BB962C8B-B14F-4D97-AF65-F5344CB8AC3E}">
        <p14:creationId xmlns:p14="http://schemas.microsoft.com/office/powerpoint/2010/main" val="1891423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88C711-3D16-496B-BF96-001A0C0A3AAF}"/>
              </a:ext>
              <a:ext uri="{C183D7F6-B498-43B3-948B-1728B52AA6E4}">
                <adec:decorative xmlns:adec="http://schemas.microsoft.com/office/drawing/2017/decorative" val="1"/>
              </a:ext>
            </a:extLst>
          </p:cNvPr>
          <p:cNvSpPr/>
          <p:nvPr userDrawn="1"/>
        </p:nvSpPr>
        <p:spPr>
          <a:xfrm>
            <a:off x="11682374" y="6430061"/>
            <a:ext cx="241402" cy="197510"/>
          </a:xfrm>
          <a:prstGeom prst="rect">
            <a:avLst/>
          </a:prstGeom>
          <a:no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838200" y="3705039"/>
            <a:ext cx="10515600" cy="782638"/>
          </a:xfrm>
        </p:spPr>
        <p:txBody>
          <a:bodyPr/>
          <a:lstStyle>
            <a:lvl1pPr algn="ctr">
              <a:defRPr>
                <a:solidFill>
                  <a:schemeClr val="bg1"/>
                </a:solidFill>
              </a:defRPr>
            </a:lvl1pPr>
          </a:lstStyle>
          <a:p>
            <a:pPr marL="0" indent="0" algn="ctr">
              <a:buFont typeface="Arial" panose="020B0604020202020204" pitchFamily="34" charset="0"/>
              <a:buNone/>
            </a:pPr>
            <a:r>
              <a:rPr lang="en-US" sz="5400" dirty="0">
                <a:solidFill>
                  <a:srgbClr val="CF1425"/>
                </a:solidFill>
                <a:latin typeface="Franklin Gothic Medium Cond" panose="020B0606030402020204" pitchFamily="34" charset="0"/>
              </a:rPr>
              <a:t>name</a:t>
            </a:r>
          </a:p>
        </p:txBody>
      </p:sp>
      <p:sp>
        <p:nvSpPr>
          <p:cNvPr id="11" name="Text Placeholder 2">
            <a:extLst>
              <a:ext uri="{FF2B5EF4-FFF2-40B4-BE49-F238E27FC236}">
                <a16:creationId xmlns:a16="http://schemas.microsoft.com/office/drawing/2014/main" id="{F4F6DD4A-6071-4D11-ABDB-28EA5AC87154}"/>
              </a:ext>
            </a:extLst>
          </p:cNvPr>
          <p:cNvSpPr>
            <a:spLocks noGrp="1"/>
          </p:cNvSpPr>
          <p:nvPr>
            <p:ph type="body" idx="1" hasCustomPrompt="1"/>
          </p:nvPr>
        </p:nvSpPr>
        <p:spPr>
          <a:xfrm>
            <a:off x="831850" y="4666481"/>
            <a:ext cx="10515600" cy="459082"/>
          </a:xfrm>
        </p:spPr>
        <p:txBody>
          <a:bodyPr vert="horz" lIns="91440" tIns="45720" rIns="91440" bIns="45720" rtlCol="0">
            <a:normAutofit/>
          </a:bodyPr>
          <a:lstStyle>
            <a:lvl1pPr marL="0" indent="0" algn="ctr">
              <a:buFont typeface="Arial" panose="020B0604020202020204" pitchFamily="34" charset="0"/>
              <a:buNone/>
              <a:defRPr lang="en-US" sz="2300">
                <a:solidFill>
                  <a:schemeClr val="bg2"/>
                </a:solidFill>
              </a:defRPr>
            </a:lvl1pPr>
          </a:lstStyle>
          <a:p>
            <a:pPr algn="ctr"/>
            <a:br>
              <a:rPr lang="en-US" sz="2400" dirty="0">
                <a:solidFill>
                  <a:srgbClr val="37495D"/>
                </a:solidFill>
                <a:latin typeface="Franklin Gothic Medium Cond" panose="020B0606030402020204" pitchFamily="34" charset="0"/>
              </a:rPr>
            </a:br>
            <a:r>
              <a:rPr lang="en-US" sz="2400" dirty="0">
                <a:solidFill>
                  <a:srgbClr val="37495D"/>
                </a:solidFill>
                <a:latin typeface="Franklin Gothic Medium Cond" panose="020B0606030402020204" pitchFamily="34" charset="0"/>
              </a:rPr>
              <a:t>title</a:t>
            </a:r>
            <a:br>
              <a:rPr lang="en-US" sz="2400" dirty="0">
                <a:solidFill>
                  <a:srgbClr val="37495D"/>
                </a:solidFill>
                <a:latin typeface="Franklin Gothic Medium Cond" panose="020B0606030402020204" pitchFamily="34" charset="0"/>
              </a:rPr>
            </a:br>
            <a:r>
              <a:rPr lang="en-US" sz="2400" dirty="0">
                <a:solidFill>
                  <a:srgbClr val="37495D"/>
                </a:solidFill>
                <a:latin typeface="Franklin Gothic Medium Cond" panose="020B0606030402020204" pitchFamily="34" charset="0"/>
              </a:rPr>
              <a:t>Boy Scouts of America</a:t>
            </a:r>
          </a:p>
        </p:txBody>
      </p:sp>
      <p:pic>
        <p:nvPicPr>
          <p:cNvPr id="7" name="Picture 6" descr="A picture containing tent, outdoor object, outdoor, colorful&#10;&#10;Description automatically generated">
            <a:extLst>
              <a:ext uri="{FF2B5EF4-FFF2-40B4-BE49-F238E27FC236}">
                <a16:creationId xmlns:a16="http://schemas.microsoft.com/office/drawing/2014/main" id="{AA26F11D-186C-4DD7-941E-5C2BA244D58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83"/>
          <a:stretch/>
        </p:blipFill>
        <p:spPr>
          <a:xfrm>
            <a:off x="129540" y="127321"/>
            <a:ext cx="11913089" cy="2939969"/>
          </a:xfrm>
          <a:prstGeom prst="rect">
            <a:avLst/>
          </a:prstGeom>
        </p:spPr>
      </p:pic>
    </p:spTree>
    <p:extLst>
      <p:ext uri="{BB962C8B-B14F-4D97-AF65-F5344CB8AC3E}">
        <p14:creationId xmlns:p14="http://schemas.microsoft.com/office/powerpoint/2010/main" val="4920690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88C711-3D16-496B-BF96-001A0C0A3AAF}"/>
              </a:ext>
              <a:ext uri="{C183D7F6-B498-43B3-948B-1728B52AA6E4}">
                <adec:decorative xmlns:adec="http://schemas.microsoft.com/office/drawing/2017/decorative" val="1"/>
              </a:ext>
            </a:extLst>
          </p:cNvPr>
          <p:cNvSpPr/>
          <p:nvPr userDrawn="1"/>
        </p:nvSpPr>
        <p:spPr>
          <a:xfrm>
            <a:off x="11682374" y="6430061"/>
            <a:ext cx="241402" cy="197510"/>
          </a:xfrm>
          <a:prstGeom prst="rect">
            <a:avLst/>
          </a:prstGeom>
          <a:no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838200" y="3705039"/>
            <a:ext cx="10515600" cy="782638"/>
          </a:xfrm>
        </p:spPr>
        <p:txBody>
          <a:bodyPr/>
          <a:lstStyle>
            <a:lvl1pPr algn="ctr">
              <a:defRPr>
                <a:solidFill>
                  <a:schemeClr val="bg1"/>
                </a:solidFill>
              </a:defRPr>
            </a:lvl1pPr>
          </a:lstStyle>
          <a:p>
            <a:pPr marL="0" indent="0" algn="ctr">
              <a:buFont typeface="Arial" panose="020B0604020202020204" pitchFamily="34" charset="0"/>
              <a:buNone/>
            </a:pPr>
            <a:r>
              <a:rPr lang="en-US" sz="5400" dirty="0">
                <a:solidFill>
                  <a:srgbClr val="CF1425"/>
                </a:solidFill>
                <a:latin typeface="Franklin Gothic Medium Cond" panose="020B0606030402020204" pitchFamily="34" charset="0"/>
              </a:rPr>
              <a:t>name</a:t>
            </a:r>
          </a:p>
        </p:txBody>
      </p:sp>
      <p:sp>
        <p:nvSpPr>
          <p:cNvPr id="11" name="Text Placeholder 2">
            <a:extLst>
              <a:ext uri="{FF2B5EF4-FFF2-40B4-BE49-F238E27FC236}">
                <a16:creationId xmlns:a16="http://schemas.microsoft.com/office/drawing/2014/main" id="{F4F6DD4A-6071-4D11-ABDB-28EA5AC87154}"/>
              </a:ext>
            </a:extLst>
          </p:cNvPr>
          <p:cNvSpPr>
            <a:spLocks noGrp="1"/>
          </p:cNvSpPr>
          <p:nvPr>
            <p:ph type="body" idx="1" hasCustomPrompt="1"/>
          </p:nvPr>
        </p:nvSpPr>
        <p:spPr>
          <a:xfrm>
            <a:off x="831850" y="4666481"/>
            <a:ext cx="10515600" cy="459082"/>
          </a:xfrm>
        </p:spPr>
        <p:txBody>
          <a:bodyPr vert="horz" lIns="91440" tIns="45720" rIns="91440" bIns="45720" rtlCol="0">
            <a:normAutofit/>
          </a:bodyPr>
          <a:lstStyle>
            <a:lvl1pPr marL="0" indent="0" algn="ctr">
              <a:buFont typeface="Arial" panose="020B0604020202020204" pitchFamily="34" charset="0"/>
              <a:buNone/>
              <a:defRPr lang="en-US" sz="2300">
                <a:solidFill>
                  <a:schemeClr val="bg2"/>
                </a:solidFill>
              </a:defRPr>
            </a:lvl1pPr>
          </a:lstStyle>
          <a:p>
            <a:pPr algn="ctr"/>
            <a:br>
              <a:rPr lang="en-US" sz="2400" dirty="0">
                <a:solidFill>
                  <a:srgbClr val="37495D"/>
                </a:solidFill>
                <a:latin typeface="Franklin Gothic Medium Cond" panose="020B0606030402020204" pitchFamily="34" charset="0"/>
              </a:rPr>
            </a:br>
            <a:r>
              <a:rPr lang="en-US" sz="2400" dirty="0">
                <a:solidFill>
                  <a:srgbClr val="37495D"/>
                </a:solidFill>
                <a:latin typeface="Franklin Gothic Medium Cond" panose="020B0606030402020204" pitchFamily="34" charset="0"/>
              </a:rPr>
              <a:t>title</a:t>
            </a:r>
            <a:br>
              <a:rPr lang="en-US" sz="2400" dirty="0">
                <a:solidFill>
                  <a:srgbClr val="37495D"/>
                </a:solidFill>
                <a:latin typeface="Franklin Gothic Medium Cond" panose="020B0606030402020204" pitchFamily="34" charset="0"/>
              </a:rPr>
            </a:br>
            <a:r>
              <a:rPr lang="en-US" sz="2400" dirty="0">
                <a:solidFill>
                  <a:srgbClr val="37495D"/>
                </a:solidFill>
                <a:latin typeface="Franklin Gothic Medium Cond" panose="020B0606030402020204" pitchFamily="34" charset="0"/>
              </a:rPr>
              <a:t>Boy Scouts of America</a:t>
            </a:r>
          </a:p>
        </p:txBody>
      </p:sp>
      <p:pic>
        <p:nvPicPr>
          <p:cNvPr id="4" name="Picture 3" descr="A group of people in a raft&#10;&#10;Description automatically generated with medium confidence">
            <a:extLst>
              <a:ext uri="{FF2B5EF4-FFF2-40B4-BE49-F238E27FC236}">
                <a16:creationId xmlns:a16="http://schemas.microsoft.com/office/drawing/2014/main" id="{B7717F62-A2D5-4D3A-A84E-374CB0301E8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32347" y="155094"/>
            <a:ext cx="11923295" cy="2939969"/>
          </a:xfrm>
          <a:prstGeom prst="rect">
            <a:avLst/>
          </a:prstGeom>
        </p:spPr>
      </p:pic>
    </p:spTree>
    <p:extLst>
      <p:ext uri="{BB962C8B-B14F-4D97-AF65-F5344CB8AC3E}">
        <p14:creationId xmlns:p14="http://schemas.microsoft.com/office/powerpoint/2010/main" val="28481361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4">
    <p:spTree>
      <p:nvGrpSpPr>
        <p:cNvPr id="1" name=""/>
        <p:cNvGrpSpPr/>
        <p:nvPr/>
      </p:nvGrpSpPr>
      <p:grpSpPr>
        <a:xfrm>
          <a:off x="0" y="0"/>
          <a:ext cx="0" cy="0"/>
          <a:chOff x="0" y="0"/>
          <a:chExt cx="0" cy="0"/>
        </a:xfrm>
      </p:grpSpPr>
      <p:pic>
        <p:nvPicPr>
          <p:cNvPr id="14" name="Picture 13" descr="A picture containing plant, flower, arranged&#10;&#10;Description automatically generated">
            <a:extLst>
              <a:ext uri="{FF2B5EF4-FFF2-40B4-BE49-F238E27FC236}">
                <a16:creationId xmlns:a16="http://schemas.microsoft.com/office/drawing/2014/main" id="{2D9A1996-6DAE-43D6-B3C8-AA06199FCBA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08343" y="155849"/>
            <a:ext cx="11806179" cy="2939969"/>
          </a:xfrm>
          <a:prstGeom prst="rect">
            <a:avLst/>
          </a:prstGeom>
        </p:spPr>
      </p:pic>
      <p:sp>
        <p:nvSpPr>
          <p:cNvPr id="8" name="Rectangle 7">
            <a:extLst>
              <a:ext uri="{FF2B5EF4-FFF2-40B4-BE49-F238E27FC236}">
                <a16:creationId xmlns:a16="http://schemas.microsoft.com/office/drawing/2014/main" id="{FE88C711-3D16-496B-BF96-001A0C0A3AAF}"/>
              </a:ext>
              <a:ext uri="{C183D7F6-B498-43B3-948B-1728B52AA6E4}">
                <adec:decorative xmlns:adec="http://schemas.microsoft.com/office/drawing/2017/decorative" val="1"/>
              </a:ext>
            </a:extLst>
          </p:cNvPr>
          <p:cNvSpPr/>
          <p:nvPr userDrawn="1"/>
        </p:nvSpPr>
        <p:spPr>
          <a:xfrm>
            <a:off x="11682374" y="6430061"/>
            <a:ext cx="241402" cy="197510"/>
          </a:xfrm>
          <a:prstGeom prst="rect">
            <a:avLst/>
          </a:prstGeom>
          <a:noFill/>
          <a:ln w="12700" cap="flat">
            <a:noFill/>
            <a:prstDash val="solid"/>
            <a:miter/>
          </a:ln>
        </p:spPr>
        <p:txBody>
          <a:bodyPr rtlCol="0" anchor="ctr"/>
          <a:lstStyle/>
          <a:p>
            <a:pPr algn="l"/>
            <a:endParaRPr lang="en-US" noProof="0" dirty="0"/>
          </a:p>
        </p:txBody>
      </p:sp>
      <p:sp>
        <p:nvSpPr>
          <p:cNvPr id="10" name="Title 1">
            <a:extLst>
              <a:ext uri="{FF2B5EF4-FFF2-40B4-BE49-F238E27FC236}">
                <a16:creationId xmlns:a16="http://schemas.microsoft.com/office/drawing/2014/main" id="{466D0C06-5BA9-4095-BE2C-814B9D6A37F5}"/>
              </a:ext>
            </a:extLst>
          </p:cNvPr>
          <p:cNvSpPr>
            <a:spLocks noGrp="1"/>
          </p:cNvSpPr>
          <p:nvPr>
            <p:ph type="title" hasCustomPrompt="1"/>
          </p:nvPr>
        </p:nvSpPr>
        <p:spPr>
          <a:xfrm>
            <a:off x="838200" y="3705039"/>
            <a:ext cx="10515600" cy="782638"/>
          </a:xfrm>
        </p:spPr>
        <p:txBody>
          <a:bodyPr/>
          <a:lstStyle>
            <a:lvl1pPr algn="ctr">
              <a:defRPr>
                <a:solidFill>
                  <a:schemeClr val="bg1"/>
                </a:solidFill>
              </a:defRPr>
            </a:lvl1pPr>
          </a:lstStyle>
          <a:p>
            <a:pPr marL="0" indent="0" algn="ctr">
              <a:buFont typeface="Arial" panose="020B0604020202020204" pitchFamily="34" charset="0"/>
              <a:buNone/>
            </a:pPr>
            <a:r>
              <a:rPr lang="en-US" sz="5400" dirty="0">
                <a:solidFill>
                  <a:srgbClr val="CF1425"/>
                </a:solidFill>
                <a:latin typeface="Franklin Gothic Medium Cond" panose="020B0606030402020204" pitchFamily="34" charset="0"/>
              </a:rPr>
              <a:t>name</a:t>
            </a:r>
          </a:p>
        </p:txBody>
      </p:sp>
      <p:sp>
        <p:nvSpPr>
          <p:cNvPr id="11" name="Text Placeholder 2">
            <a:extLst>
              <a:ext uri="{FF2B5EF4-FFF2-40B4-BE49-F238E27FC236}">
                <a16:creationId xmlns:a16="http://schemas.microsoft.com/office/drawing/2014/main" id="{79E2343A-6BC2-43B9-86DD-B3B9CEB7BD55}"/>
              </a:ext>
            </a:extLst>
          </p:cNvPr>
          <p:cNvSpPr>
            <a:spLocks noGrp="1"/>
          </p:cNvSpPr>
          <p:nvPr>
            <p:ph type="body" idx="1" hasCustomPrompt="1"/>
          </p:nvPr>
        </p:nvSpPr>
        <p:spPr>
          <a:xfrm>
            <a:off x="831850" y="4666481"/>
            <a:ext cx="10515600" cy="459082"/>
          </a:xfrm>
        </p:spPr>
        <p:txBody>
          <a:bodyPr vert="horz" lIns="91440" tIns="45720" rIns="91440" bIns="45720" rtlCol="0">
            <a:normAutofit/>
          </a:bodyPr>
          <a:lstStyle>
            <a:lvl1pPr marL="0" indent="0" algn="ctr">
              <a:buFont typeface="Arial" panose="020B0604020202020204" pitchFamily="34" charset="0"/>
              <a:buNone/>
              <a:defRPr lang="en-US" sz="2300">
                <a:solidFill>
                  <a:schemeClr val="tx1">
                    <a:lumMod val="75000"/>
                    <a:lumOff val="25000"/>
                  </a:schemeClr>
                </a:solidFill>
              </a:defRPr>
            </a:lvl1pPr>
          </a:lstStyle>
          <a:p>
            <a:pPr algn="ctr"/>
            <a:br>
              <a:rPr lang="en-US" sz="2400" dirty="0">
                <a:solidFill>
                  <a:srgbClr val="37495D"/>
                </a:solidFill>
                <a:latin typeface="Franklin Gothic Medium Cond" panose="020B0606030402020204" pitchFamily="34" charset="0"/>
              </a:rPr>
            </a:br>
            <a:r>
              <a:rPr lang="en-US" sz="2400" dirty="0">
                <a:solidFill>
                  <a:srgbClr val="37495D"/>
                </a:solidFill>
                <a:latin typeface="Franklin Gothic Medium Cond" panose="020B0606030402020204" pitchFamily="34" charset="0"/>
              </a:rPr>
              <a:t>title</a:t>
            </a:r>
            <a:br>
              <a:rPr lang="en-US" sz="2400" dirty="0">
                <a:solidFill>
                  <a:srgbClr val="37495D"/>
                </a:solidFill>
                <a:latin typeface="Franklin Gothic Medium Cond" panose="020B0606030402020204" pitchFamily="34" charset="0"/>
              </a:rPr>
            </a:br>
            <a:r>
              <a:rPr lang="en-US" sz="2400" dirty="0">
                <a:solidFill>
                  <a:srgbClr val="37495D"/>
                </a:solidFill>
                <a:latin typeface="Franklin Gothic Medium Cond" panose="020B0606030402020204" pitchFamily="34" charset="0"/>
              </a:rPr>
              <a:t>Boy Scouts of America</a:t>
            </a:r>
          </a:p>
        </p:txBody>
      </p:sp>
    </p:spTree>
    <p:extLst>
      <p:ext uri="{BB962C8B-B14F-4D97-AF65-F5344CB8AC3E}">
        <p14:creationId xmlns:p14="http://schemas.microsoft.com/office/powerpoint/2010/main" val="33315200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5909809" y="269533"/>
            <a:ext cx="5285914" cy="782638"/>
          </a:xfrm>
        </p:spPr>
        <p:txBody>
          <a:bodyPr/>
          <a:lstStyle>
            <a:lvl1pPr algn="l">
              <a:defRPr>
                <a:solidFill>
                  <a:schemeClr val="bg1"/>
                </a:solidFill>
              </a:defRPr>
            </a:lvl1pPr>
          </a:lstStyle>
          <a:p>
            <a:r>
              <a:rPr lang="en-US" noProof="0" dirty="0"/>
              <a:t>TEXT LAYOUT 0</a:t>
            </a:r>
          </a:p>
        </p:txBody>
      </p:sp>
      <p:sp>
        <p:nvSpPr>
          <p:cNvPr id="12" name="Text Placeholder 17">
            <a:extLst>
              <a:ext uri="{FF2B5EF4-FFF2-40B4-BE49-F238E27FC236}">
                <a16:creationId xmlns:a16="http://schemas.microsoft.com/office/drawing/2014/main" id="{028AD4F5-2320-4533-9EC4-9832091E65CB}"/>
              </a:ext>
            </a:extLst>
          </p:cNvPr>
          <p:cNvSpPr>
            <a:spLocks noGrp="1"/>
          </p:cNvSpPr>
          <p:nvPr>
            <p:ph type="body" sz="quarter" idx="13" hasCustomPrompt="1"/>
          </p:nvPr>
        </p:nvSpPr>
        <p:spPr>
          <a:xfrm>
            <a:off x="5909809" y="1236313"/>
            <a:ext cx="5285914" cy="857098"/>
          </a:xfrm>
        </p:spPr>
        <p:txBody>
          <a:bodyPr>
            <a:normAutofit/>
          </a:bodyPr>
          <a:lstStyle>
            <a:lvl1pPr marL="0" indent="0" algn="l">
              <a:buNone/>
              <a:defRPr sz="2300">
                <a:solidFill>
                  <a:schemeClr val="tx1"/>
                </a:solidFill>
              </a:defRPr>
            </a:lvl1pPr>
            <a:lvl2pPr>
              <a:defRPr sz="1800"/>
            </a:lvl2pPr>
            <a:lvl3pPr>
              <a:defRPr sz="1800"/>
            </a:lvl3pPr>
            <a:lvl4pPr>
              <a:defRPr sz="1800"/>
            </a:lvl4pPr>
            <a:lvl5pPr>
              <a:defRPr sz="1800"/>
            </a:lvl5pPr>
          </a:lstStyle>
          <a:p>
            <a:pPr lvl="0"/>
            <a:r>
              <a:rPr lang="en-US" noProof="0" dirty="0"/>
              <a:t>Edit master text styles</a:t>
            </a:r>
          </a:p>
        </p:txBody>
      </p:sp>
      <p:sp>
        <p:nvSpPr>
          <p:cNvPr id="14" name="Text Placeholder 14">
            <a:extLst>
              <a:ext uri="{FF2B5EF4-FFF2-40B4-BE49-F238E27FC236}">
                <a16:creationId xmlns:a16="http://schemas.microsoft.com/office/drawing/2014/main" id="{302F0820-F94A-40EF-B3BE-26CD0CB55173}"/>
              </a:ext>
            </a:extLst>
          </p:cNvPr>
          <p:cNvSpPr>
            <a:spLocks noGrp="1"/>
          </p:cNvSpPr>
          <p:nvPr>
            <p:ph type="body" sz="quarter" idx="15" hasCustomPrompt="1"/>
          </p:nvPr>
        </p:nvSpPr>
        <p:spPr>
          <a:xfrm>
            <a:off x="5906760" y="2200285"/>
            <a:ext cx="5288963" cy="4388182"/>
          </a:xfrm>
        </p:spPr>
        <p:txBody>
          <a:bodyPr lIns="0">
            <a:normAutofit/>
          </a:bodyPr>
          <a:lstStyle>
            <a:lvl1pPr marL="180000" indent="-180000">
              <a:spcBef>
                <a:spcPts val="600"/>
              </a:spcBef>
              <a:buClr>
                <a:schemeClr val="bg2"/>
              </a:buClr>
              <a:buFont typeface="Arial" panose="020B0604020202020204" pitchFamily="34" charset="0"/>
              <a:buChar char="•"/>
              <a:defRPr sz="1600" b="0" i="0">
                <a:solidFill>
                  <a:schemeClr val="bg1"/>
                </a:solidFill>
              </a:defRPr>
            </a:lvl1pPr>
          </a:lstStyle>
          <a:p>
            <a:pPr lvl="0"/>
            <a:r>
              <a:rPr lang="en-US" noProof="0"/>
              <a:t>Edit Master text styles</a:t>
            </a:r>
          </a:p>
        </p:txBody>
      </p:sp>
      <p:pic>
        <p:nvPicPr>
          <p:cNvPr id="6" name="Picture 5" descr="A picture containing sky, person, outdoor, yellow&#10;&#10;Description automatically generated">
            <a:extLst>
              <a:ext uri="{FF2B5EF4-FFF2-40B4-BE49-F238E27FC236}">
                <a16:creationId xmlns:a16="http://schemas.microsoft.com/office/drawing/2014/main" id="{99ACA741-4CA8-472A-8AB1-5BAFB2FB0DE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26831" y="233914"/>
            <a:ext cx="4302642" cy="6438653"/>
          </a:xfrm>
          <a:prstGeom prst="rect">
            <a:avLst/>
          </a:prstGeom>
        </p:spPr>
      </p:pic>
      <p:sp>
        <p:nvSpPr>
          <p:cNvPr id="17" name="Rectangle 16">
            <a:extLst>
              <a:ext uri="{FF2B5EF4-FFF2-40B4-BE49-F238E27FC236}">
                <a16:creationId xmlns:a16="http://schemas.microsoft.com/office/drawing/2014/main" id="{FC055A46-5A57-412F-A9E6-238805024C57}"/>
              </a:ext>
              <a:ext uri="{C183D7F6-B498-43B3-948B-1728B52AA6E4}">
                <adec:decorative xmlns:adec="http://schemas.microsoft.com/office/drawing/2017/decorative" val="1"/>
              </a:ext>
            </a:extLst>
          </p:cNvPr>
          <p:cNvSpPr/>
          <p:nvPr userDrawn="1"/>
        </p:nvSpPr>
        <p:spPr>
          <a:xfrm>
            <a:off x="5983587" y="1092863"/>
            <a:ext cx="4428000" cy="36576"/>
          </a:xfrm>
          <a:prstGeom prst="rect">
            <a:avLst/>
          </a:prstGeom>
          <a:solidFill>
            <a:srgbClr val="197DCE"/>
          </a:solidFill>
          <a:ln w="12700" cap="flat">
            <a:noFill/>
            <a:prstDash val="solid"/>
            <a:miter/>
          </a:ln>
        </p:spPr>
        <p:txBody>
          <a:bodyPr rtlCol="0" anchor="ctr"/>
          <a:lstStyle/>
          <a:p>
            <a:pPr algn="l"/>
            <a:endParaRPr lang="en-US" noProof="0" dirty="0">
              <a:solidFill>
                <a:srgbClr val="197DCE"/>
              </a:solidFill>
            </a:endParaRPr>
          </a:p>
        </p:txBody>
      </p:sp>
    </p:spTree>
    <p:extLst>
      <p:ext uri="{BB962C8B-B14F-4D97-AF65-F5344CB8AC3E}">
        <p14:creationId xmlns:p14="http://schemas.microsoft.com/office/powerpoint/2010/main" val="35827567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Title, Subtitle, and Content">
    <p:spTree>
      <p:nvGrpSpPr>
        <p:cNvPr id="1" name=""/>
        <p:cNvGrpSpPr/>
        <p:nvPr/>
      </p:nvGrpSpPr>
      <p:grpSpPr>
        <a:xfrm>
          <a:off x="0" y="0"/>
          <a:ext cx="0" cy="0"/>
          <a:chOff x="0" y="0"/>
          <a:chExt cx="0" cy="0"/>
        </a:xfrm>
      </p:grpSpPr>
      <p:pic>
        <p:nvPicPr>
          <p:cNvPr id="4" name="Picture 3" descr="A picture containing person, tree, outdoor, posing&#10;&#10;Description automatically generated">
            <a:extLst>
              <a:ext uri="{FF2B5EF4-FFF2-40B4-BE49-F238E27FC236}">
                <a16:creationId xmlns:a16="http://schemas.microsoft.com/office/drawing/2014/main" id="{B2E9AC67-5389-47FC-B5F2-5175ACBA8BF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40" b="-377"/>
          <a:stretch/>
        </p:blipFill>
        <p:spPr>
          <a:xfrm>
            <a:off x="226832" y="238598"/>
            <a:ext cx="4300180" cy="6408029"/>
          </a:xfrm>
          <a:prstGeom prst="rect">
            <a:avLst/>
          </a:prstGeom>
        </p:spPr>
      </p:pic>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5909809" y="1169256"/>
            <a:ext cx="5285914" cy="782638"/>
          </a:xfrm>
        </p:spPr>
        <p:txBody>
          <a:bodyPr/>
          <a:lstStyle>
            <a:lvl1pPr algn="l">
              <a:defRPr>
                <a:solidFill>
                  <a:schemeClr val="bg1"/>
                </a:solidFill>
              </a:defRPr>
            </a:lvl1pPr>
          </a:lstStyle>
          <a:p>
            <a:r>
              <a:rPr lang="en-US" noProof="0" dirty="0"/>
              <a:t>TEXT LAYOUT 0</a:t>
            </a:r>
          </a:p>
        </p:txBody>
      </p:sp>
      <p:sp>
        <p:nvSpPr>
          <p:cNvPr id="12" name="Text Placeholder 17">
            <a:extLst>
              <a:ext uri="{FF2B5EF4-FFF2-40B4-BE49-F238E27FC236}">
                <a16:creationId xmlns:a16="http://schemas.microsoft.com/office/drawing/2014/main" id="{028AD4F5-2320-4533-9EC4-9832091E65CB}"/>
              </a:ext>
            </a:extLst>
          </p:cNvPr>
          <p:cNvSpPr>
            <a:spLocks noGrp="1"/>
          </p:cNvSpPr>
          <p:nvPr>
            <p:ph type="body" sz="quarter" idx="13" hasCustomPrompt="1"/>
          </p:nvPr>
        </p:nvSpPr>
        <p:spPr>
          <a:xfrm>
            <a:off x="5909809" y="2136036"/>
            <a:ext cx="5285914" cy="857098"/>
          </a:xfrm>
        </p:spPr>
        <p:txBody>
          <a:bodyPr>
            <a:normAutofit/>
          </a:bodyPr>
          <a:lstStyle>
            <a:lvl1pPr marL="0" indent="0" algn="l">
              <a:buNone/>
              <a:defRPr sz="2300">
                <a:solidFill>
                  <a:schemeClr val="tx1"/>
                </a:solidFill>
              </a:defRPr>
            </a:lvl1pPr>
            <a:lvl2pPr>
              <a:defRPr sz="1800"/>
            </a:lvl2pPr>
            <a:lvl3pPr>
              <a:defRPr sz="1800"/>
            </a:lvl3pPr>
            <a:lvl4pPr>
              <a:defRPr sz="1800"/>
            </a:lvl4pPr>
            <a:lvl5pPr>
              <a:defRPr sz="1800"/>
            </a:lvl5pPr>
          </a:lstStyle>
          <a:p>
            <a:pPr lvl="0"/>
            <a:r>
              <a:rPr lang="en-US" noProof="0" dirty="0"/>
              <a:t>Edit master text styles</a:t>
            </a:r>
          </a:p>
        </p:txBody>
      </p:sp>
      <p:sp>
        <p:nvSpPr>
          <p:cNvPr id="14" name="Text Placeholder 14">
            <a:extLst>
              <a:ext uri="{FF2B5EF4-FFF2-40B4-BE49-F238E27FC236}">
                <a16:creationId xmlns:a16="http://schemas.microsoft.com/office/drawing/2014/main" id="{302F0820-F94A-40EF-B3BE-26CD0CB55173}"/>
              </a:ext>
            </a:extLst>
          </p:cNvPr>
          <p:cNvSpPr>
            <a:spLocks noGrp="1"/>
          </p:cNvSpPr>
          <p:nvPr>
            <p:ph type="body" sz="quarter" idx="15" hasCustomPrompt="1"/>
          </p:nvPr>
        </p:nvSpPr>
        <p:spPr>
          <a:xfrm>
            <a:off x="5906760" y="3100269"/>
            <a:ext cx="5288963" cy="2588637"/>
          </a:xfrm>
        </p:spPr>
        <p:txBody>
          <a:bodyPr lIns="0">
            <a:normAutofit/>
          </a:bodyPr>
          <a:lstStyle>
            <a:lvl1pPr marL="180000" indent="-180000">
              <a:spcBef>
                <a:spcPts val="600"/>
              </a:spcBef>
              <a:buClr>
                <a:schemeClr val="bg2"/>
              </a:buClr>
              <a:buFont typeface="Arial" panose="020B0604020202020204" pitchFamily="34" charset="0"/>
              <a:buChar char="•"/>
              <a:defRPr sz="1600" b="0" i="0">
                <a:solidFill>
                  <a:schemeClr val="bg1"/>
                </a:solidFill>
              </a:defRPr>
            </a:lvl1pPr>
          </a:lstStyle>
          <a:p>
            <a:pPr lvl="0"/>
            <a:r>
              <a:rPr lang="en-US" noProof="0"/>
              <a:t>Edit Master text styles</a:t>
            </a:r>
          </a:p>
        </p:txBody>
      </p:sp>
      <p:sp>
        <p:nvSpPr>
          <p:cNvPr id="9" name="Rectangle 8">
            <a:extLst>
              <a:ext uri="{FF2B5EF4-FFF2-40B4-BE49-F238E27FC236}">
                <a16:creationId xmlns:a16="http://schemas.microsoft.com/office/drawing/2014/main" id="{C68A5309-1A99-4810-AA76-75C846C9851B}"/>
              </a:ext>
              <a:ext uri="{C183D7F6-B498-43B3-948B-1728B52AA6E4}">
                <adec:decorative xmlns:adec="http://schemas.microsoft.com/office/drawing/2017/decorative" val="1"/>
              </a:ext>
            </a:extLst>
          </p:cNvPr>
          <p:cNvSpPr/>
          <p:nvPr userDrawn="1"/>
        </p:nvSpPr>
        <p:spPr>
          <a:xfrm>
            <a:off x="5983587" y="1992586"/>
            <a:ext cx="4428000" cy="36576"/>
          </a:xfrm>
          <a:prstGeom prst="rect">
            <a:avLst/>
          </a:prstGeom>
          <a:solidFill>
            <a:srgbClr val="197DCE"/>
          </a:solidFill>
          <a:ln w="12700" cap="flat">
            <a:noFill/>
            <a:prstDash val="solid"/>
            <a:miter/>
          </a:ln>
        </p:spPr>
        <p:txBody>
          <a:bodyPr rtlCol="0" anchor="ctr"/>
          <a:lstStyle/>
          <a:p>
            <a:pPr algn="l"/>
            <a:endParaRPr lang="en-US" noProof="0" dirty="0">
              <a:solidFill>
                <a:srgbClr val="197DCE"/>
              </a:solidFill>
            </a:endParaRPr>
          </a:p>
        </p:txBody>
      </p:sp>
    </p:spTree>
    <p:extLst>
      <p:ext uri="{BB962C8B-B14F-4D97-AF65-F5344CB8AC3E}">
        <p14:creationId xmlns:p14="http://schemas.microsoft.com/office/powerpoint/2010/main" val="4111436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DE902-BB76-46E6-922D-FBB1CB6857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04AA02-2FC5-4CF7-93FF-0C6123E5EEB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CDC695-2B07-49FE-858F-84899401476D}"/>
              </a:ext>
            </a:extLst>
          </p:cNvPr>
          <p:cNvSpPr>
            <a:spLocks noGrp="1"/>
          </p:cNvSpPr>
          <p:nvPr>
            <p:ph type="dt" sz="half" idx="10"/>
          </p:nvPr>
        </p:nvSpPr>
        <p:spPr/>
        <p:txBody>
          <a:bodyPr/>
          <a:lstStyle/>
          <a:p>
            <a:fld id="{8554AB7F-E6CA-4EFA-8780-2550D3B6408F}" type="datetimeFigureOut">
              <a:rPr lang="en-US" smtClean="0"/>
              <a:t>7/16/2021</a:t>
            </a:fld>
            <a:endParaRPr lang="en-US"/>
          </a:p>
        </p:txBody>
      </p:sp>
      <p:sp>
        <p:nvSpPr>
          <p:cNvPr id="5" name="Footer Placeholder 4">
            <a:extLst>
              <a:ext uri="{FF2B5EF4-FFF2-40B4-BE49-F238E27FC236}">
                <a16:creationId xmlns:a16="http://schemas.microsoft.com/office/drawing/2014/main" id="{E29EA4BD-F333-4430-8E57-EC87008900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0BF1CB-3E6A-44F7-9E66-F78731E16DEE}"/>
              </a:ext>
            </a:extLst>
          </p:cNvPr>
          <p:cNvSpPr>
            <a:spLocks noGrp="1"/>
          </p:cNvSpPr>
          <p:nvPr>
            <p:ph type="sldNum" sz="quarter" idx="12"/>
          </p:nvPr>
        </p:nvSpPr>
        <p:spPr/>
        <p:txBody>
          <a:bodyPr/>
          <a:lstStyle/>
          <a:p>
            <a:fld id="{CBE2E60E-84AF-43CC-8D22-E3B9D17FF0F0}" type="slidenum">
              <a:rPr lang="en-US" smtClean="0"/>
              <a:t>‹#›</a:t>
            </a:fld>
            <a:endParaRPr lang="en-US"/>
          </a:p>
        </p:txBody>
      </p:sp>
    </p:spTree>
    <p:extLst>
      <p:ext uri="{BB962C8B-B14F-4D97-AF65-F5344CB8AC3E}">
        <p14:creationId xmlns:p14="http://schemas.microsoft.com/office/powerpoint/2010/main" val="26794325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5909809" y="1169256"/>
            <a:ext cx="5285914" cy="782638"/>
          </a:xfrm>
        </p:spPr>
        <p:txBody>
          <a:bodyPr/>
          <a:lstStyle>
            <a:lvl1pPr algn="l">
              <a:defRPr>
                <a:solidFill>
                  <a:schemeClr val="bg1"/>
                </a:solidFill>
              </a:defRPr>
            </a:lvl1pPr>
          </a:lstStyle>
          <a:p>
            <a:r>
              <a:rPr lang="en-US" noProof="0" dirty="0"/>
              <a:t>TEXT LAYOUT 0</a:t>
            </a:r>
          </a:p>
        </p:txBody>
      </p:sp>
      <p:sp>
        <p:nvSpPr>
          <p:cNvPr id="12" name="Text Placeholder 17">
            <a:extLst>
              <a:ext uri="{FF2B5EF4-FFF2-40B4-BE49-F238E27FC236}">
                <a16:creationId xmlns:a16="http://schemas.microsoft.com/office/drawing/2014/main" id="{028AD4F5-2320-4533-9EC4-9832091E65CB}"/>
              </a:ext>
            </a:extLst>
          </p:cNvPr>
          <p:cNvSpPr>
            <a:spLocks noGrp="1"/>
          </p:cNvSpPr>
          <p:nvPr>
            <p:ph type="body" sz="quarter" idx="13" hasCustomPrompt="1"/>
          </p:nvPr>
        </p:nvSpPr>
        <p:spPr>
          <a:xfrm>
            <a:off x="5909809" y="2136036"/>
            <a:ext cx="5285914" cy="857098"/>
          </a:xfrm>
        </p:spPr>
        <p:txBody>
          <a:bodyPr>
            <a:normAutofit/>
          </a:bodyPr>
          <a:lstStyle>
            <a:lvl1pPr marL="0" indent="0" algn="l">
              <a:buNone/>
              <a:defRPr sz="2300">
                <a:solidFill>
                  <a:schemeClr val="tx1"/>
                </a:solidFill>
              </a:defRPr>
            </a:lvl1pPr>
            <a:lvl2pPr>
              <a:defRPr sz="1800"/>
            </a:lvl2pPr>
            <a:lvl3pPr>
              <a:defRPr sz="1800"/>
            </a:lvl3pPr>
            <a:lvl4pPr>
              <a:defRPr sz="1800"/>
            </a:lvl4pPr>
            <a:lvl5pPr>
              <a:defRPr sz="1800"/>
            </a:lvl5pPr>
          </a:lstStyle>
          <a:p>
            <a:pPr lvl="0"/>
            <a:r>
              <a:rPr lang="en-US" noProof="0" dirty="0"/>
              <a:t>Edit master text styles</a:t>
            </a:r>
          </a:p>
        </p:txBody>
      </p:sp>
      <p:sp>
        <p:nvSpPr>
          <p:cNvPr id="14" name="Text Placeholder 14">
            <a:extLst>
              <a:ext uri="{FF2B5EF4-FFF2-40B4-BE49-F238E27FC236}">
                <a16:creationId xmlns:a16="http://schemas.microsoft.com/office/drawing/2014/main" id="{302F0820-F94A-40EF-B3BE-26CD0CB55173}"/>
              </a:ext>
            </a:extLst>
          </p:cNvPr>
          <p:cNvSpPr>
            <a:spLocks noGrp="1"/>
          </p:cNvSpPr>
          <p:nvPr>
            <p:ph type="body" sz="quarter" idx="15" hasCustomPrompt="1"/>
          </p:nvPr>
        </p:nvSpPr>
        <p:spPr>
          <a:xfrm>
            <a:off x="5906760" y="3100269"/>
            <a:ext cx="5288963" cy="2588637"/>
          </a:xfrm>
        </p:spPr>
        <p:txBody>
          <a:bodyPr lIns="0">
            <a:normAutofit/>
          </a:bodyPr>
          <a:lstStyle>
            <a:lvl1pPr marL="180000" indent="-180000">
              <a:spcBef>
                <a:spcPts val="600"/>
              </a:spcBef>
              <a:buClr>
                <a:schemeClr val="bg2"/>
              </a:buClr>
              <a:buFont typeface="Arial" panose="020B0604020202020204" pitchFamily="34" charset="0"/>
              <a:buChar char="•"/>
              <a:defRPr sz="1600" b="0" i="0">
                <a:solidFill>
                  <a:schemeClr val="bg1"/>
                </a:solidFill>
              </a:defRPr>
            </a:lvl1pPr>
          </a:lstStyle>
          <a:p>
            <a:pPr lvl="0"/>
            <a:r>
              <a:rPr lang="en-US" noProof="0"/>
              <a:t>Edit Master text styles</a:t>
            </a:r>
          </a:p>
        </p:txBody>
      </p:sp>
      <p:sp>
        <p:nvSpPr>
          <p:cNvPr id="9" name="Rectangle 8">
            <a:extLst>
              <a:ext uri="{FF2B5EF4-FFF2-40B4-BE49-F238E27FC236}">
                <a16:creationId xmlns:a16="http://schemas.microsoft.com/office/drawing/2014/main" id="{C68A5309-1A99-4810-AA76-75C846C9851B}"/>
              </a:ext>
              <a:ext uri="{C183D7F6-B498-43B3-948B-1728B52AA6E4}">
                <adec:decorative xmlns:adec="http://schemas.microsoft.com/office/drawing/2017/decorative" val="1"/>
              </a:ext>
            </a:extLst>
          </p:cNvPr>
          <p:cNvSpPr/>
          <p:nvPr userDrawn="1"/>
        </p:nvSpPr>
        <p:spPr>
          <a:xfrm>
            <a:off x="5983587" y="1992586"/>
            <a:ext cx="4428000" cy="36576"/>
          </a:xfrm>
          <a:prstGeom prst="rect">
            <a:avLst/>
          </a:prstGeom>
          <a:solidFill>
            <a:srgbClr val="197DCE"/>
          </a:solidFill>
          <a:ln w="12700" cap="flat">
            <a:noFill/>
            <a:prstDash val="solid"/>
            <a:miter/>
          </a:ln>
        </p:spPr>
        <p:txBody>
          <a:bodyPr rtlCol="0" anchor="ctr"/>
          <a:lstStyle/>
          <a:p>
            <a:pPr algn="l"/>
            <a:endParaRPr lang="en-US" noProof="0" dirty="0">
              <a:solidFill>
                <a:srgbClr val="197DCE"/>
              </a:solidFill>
            </a:endParaRPr>
          </a:p>
        </p:txBody>
      </p:sp>
      <p:sp>
        <p:nvSpPr>
          <p:cNvPr id="5" name="Picture Placeholder 4">
            <a:extLst>
              <a:ext uri="{FF2B5EF4-FFF2-40B4-BE49-F238E27FC236}">
                <a16:creationId xmlns:a16="http://schemas.microsoft.com/office/drawing/2014/main" id="{2579FC5D-0379-4084-B0C5-5AF215A94FDA}"/>
              </a:ext>
            </a:extLst>
          </p:cNvPr>
          <p:cNvSpPr>
            <a:spLocks noGrp="1"/>
          </p:cNvSpPr>
          <p:nvPr>
            <p:ph type="pic" sz="quarter" idx="16"/>
          </p:nvPr>
        </p:nvSpPr>
        <p:spPr>
          <a:xfrm>
            <a:off x="228600" y="192881"/>
            <a:ext cx="4235450" cy="6472237"/>
          </a:xfrm>
        </p:spPr>
        <p:txBody>
          <a:bodyPr/>
          <a:lstStyle/>
          <a:p>
            <a:endParaRPr lang="en-US" dirty="0"/>
          </a:p>
        </p:txBody>
      </p:sp>
    </p:spTree>
    <p:extLst>
      <p:ext uri="{BB962C8B-B14F-4D97-AF65-F5344CB8AC3E}">
        <p14:creationId xmlns:p14="http://schemas.microsoft.com/office/powerpoint/2010/main" val="6600153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a:xfrm>
            <a:off x="8610600" y="6118484"/>
            <a:ext cx="2743200" cy="365125"/>
          </a:xfrm>
          <a:prstGeom prst="rect">
            <a:avLst/>
          </a:prstGeom>
        </p:spPr>
        <p:txBody>
          <a:bodyPr/>
          <a:lstStyle/>
          <a:p>
            <a:r>
              <a:rPr lang="en-US" noProof="0" dirty="0"/>
              <a:t>MM.DD.20XX</a:t>
            </a:r>
          </a:p>
        </p:txBody>
      </p:sp>
      <p:pic>
        <p:nvPicPr>
          <p:cNvPr id="9" name="Picture 8" descr="A person riding a bicycle&#10;&#10;Description automatically generated with medium confidence">
            <a:extLst>
              <a:ext uri="{FF2B5EF4-FFF2-40B4-BE49-F238E27FC236}">
                <a16:creationId xmlns:a16="http://schemas.microsoft.com/office/drawing/2014/main" id="{BD1998E4-E4F6-4D89-A757-4AADF545FD4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975429" y="128016"/>
            <a:ext cx="5074920" cy="6601968"/>
          </a:xfrm>
          <a:prstGeom prst="rect">
            <a:avLst/>
          </a:prstGeom>
        </p:spPr>
      </p:pic>
      <p:sp>
        <p:nvSpPr>
          <p:cNvPr id="16" name="Title 1">
            <a:extLst>
              <a:ext uri="{FF2B5EF4-FFF2-40B4-BE49-F238E27FC236}">
                <a16:creationId xmlns:a16="http://schemas.microsoft.com/office/drawing/2014/main" id="{D162E522-D3AC-443F-A96B-0C2B99A4C16A}"/>
              </a:ext>
            </a:extLst>
          </p:cNvPr>
          <p:cNvSpPr>
            <a:spLocks noGrp="1"/>
          </p:cNvSpPr>
          <p:nvPr>
            <p:ph type="title" hasCustomPrompt="1"/>
          </p:nvPr>
        </p:nvSpPr>
        <p:spPr>
          <a:xfrm>
            <a:off x="891241" y="1169256"/>
            <a:ext cx="5285914" cy="782638"/>
          </a:xfrm>
        </p:spPr>
        <p:txBody>
          <a:bodyPr/>
          <a:lstStyle>
            <a:lvl1pPr algn="l">
              <a:defRPr>
                <a:solidFill>
                  <a:schemeClr val="bg1"/>
                </a:solidFill>
              </a:defRPr>
            </a:lvl1pPr>
          </a:lstStyle>
          <a:p>
            <a:r>
              <a:rPr lang="en-US" noProof="0" dirty="0"/>
              <a:t>TEXT LAYOUT 0</a:t>
            </a:r>
          </a:p>
        </p:txBody>
      </p:sp>
      <p:sp>
        <p:nvSpPr>
          <p:cNvPr id="17" name="Text Placeholder 17">
            <a:extLst>
              <a:ext uri="{FF2B5EF4-FFF2-40B4-BE49-F238E27FC236}">
                <a16:creationId xmlns:a16="http://schemas.microsoft.com/office/drawing/2014/main" id="{16E694C8-6922-419D-916A-CADC5CFF5B11}"/>
              </a:ext>
            </a:extLst>
          </p:cNvPr>
          <p:cNvSpPr>
            <a:spLocks noGrp="1"/>
          </p:cNvSpPr>
          <p:nvPr>
            <p:ph type="body" sz="quarter" idx="13" hasCustomPrompt="1"/>
          </p:nvPr>
        </p:nvSpPr>
        <p:spPr>
          <a:xfrm>
            <a:off x="891241" y="2136036"/>
            <a:ext cx="5285914" cy="857098"/>
          </a:xfrm>
        </p:spPr>
        <p:txBody>
          <a:bodyPr>
            <a:normAutofit/>
          </a:bodyPr>
          <a:lstStyle>
            <a:lvl1pPr marL="0" indent="0" algn="l">
              <a:buNone/>
              <a:defRPr sz="2300">
                <a:solidFill>
                  <a:schemeClr val="tx1"/>
                </a:solidFill>
              </a:defRPr>
            </a:lvl1pPr>
            <a:lvl2pPr>
              <a:defRPr sz="1800"/>
            </a:lvl2pPr>
            <a:lvl3pPr>
              <a:defRPr sz="1800"/>
            </a:lvl3pPr>
            <a:lvl4pPr>
              <a:defRPr sz="1800"/>
            </a:lvl4pPr>
            <a:lvl5pPr>
              <a:defRPr sz="1800"/>
            </a:lvl5pPr>
          </a:lstStyle>
          <a:p>
            <a:pPr lvl="0"/>
            <a:r>
              <a:rPr lang="en-US" noProof="0" dirty="0"/>
              <a:t>Edit master text styles</a:t>
            </a:r>
          </a:p>
        </p:txBody>
      </p:sp>
      <p:sp>
        <p:nvSpPr>
          <p:cNvPr id="19" name="Text Placeholder 14">
            <a:extLst>
              <a:ext uri="{FF2B5EF4-FFF2-40B4-BE49-F238E27FC236}">
                <a16:creationId xmlns:a16="http://schemas.microsoft.com/office/drawing/2014/main" id="{44644DB1-433F-48FF-8848-9F6E5BF5AC10}"/>
              </a:ext>
            </a:extLst>
          </p:cNvPr>
          <p:cNvSpPr>
            <a:spLocks noGrp="1"/>
          </p:cNvSpPr>
          <p:nvPr>
            <p:ph type="body" sz="quarter" idx="15" hasCustomPrompt="1"/>
          </p:nvPr>
        </p:nvSpPr>
        <p:spPr>
          <a:xfrm>
            <a:off x="888192" y="3100269"/>
            <a:ext cx="5288963" cy="2588637"/>
          </a:xfrm>
        </p:spPr>
        <p:txBody>
          <a:bodyPr lIns="0">
            <a:normAutofit/>
          </a:bodyPr>
          <a:lstStyle>
            <a:lvl1pPr marL="180000" indent="-180000">
              <a:spcBef>
                <a:spcPts val="600"/>
              </a:spcBef>
              <a:buClr>
                <a:schemeClr val="bg2"/>
              </a:buClr>
              <a:buFont typeface="Arial" panose="020B0604020202020204" pitchFamily="34" charset="0"/>
              <a:buChar char="•"/>
              <a:defRPr sz="1600" b="0" i="0">
                <a:solidFill>
                  <a:schemeClr val="bg1"/>
                </a:solidFill>
              </a:defRPr>
            </a:lvl1pPr>
          </a:lstStyle>
          <a:p>
            <a:pPr lvl="0"/>
            <a:r>
              <a:rPr lang="en-US" noProof="0"/>
              <a:t>Edit Master text styles</a:t>
            </a:r>
          </a:p>
        </p:txBody>
      </p:sp>
      <p:sp>
        <p:nvSpPr>
          <p:cNvPr id="20" name="Rectangle 19">
            <a:extLst>
              <a:ext uri="{FF2B5EF4-FFF2-40B4-BE49-F238E27FC236}">
                <a16:creationId xmlns:a16="http://schemas.microsoft.com/office/drawing/2014/main" id="{755FBE36-BE55-4083-8116-ADA9F829CE4B}"/>
              </a:ext>
              <a:ext uri="{C183D7F6-B498-43B3-948B-1728B52AA6E4}">
                <adec:decorative xmlns:adec="http://schemas.microsoft.com/office/drawing/2017/decorative" val="1"/>
              </a:ext>
            </a:extLst>
          </p:cNvPr>
          <p:cNvSpPr/>
          <p:nvPr userDrawn="1"/>
        </p:nvSpPr>
        <p:spPr>
          <a:xfrm>
            <a:off x="888192" y="1992586"/>
            <a:ext cx="4428000" cy="36576"/>
          </a:xfrm>
          <a:prstGeom prst="rect">
            <a:avLst/>
          </a:prstGeom>
          <a:solidFill>
            <a:srgbClr val="197DCE"/>
          </a:solidFill>
          <a:ln w="12700" cap="flat">
            <a:noFill/>
            <a:prstDash val="solid"/>
            <a:miter/>
          </a:ln>
        </p:spPr>
        <p:txBody>
          <a:bodyPr rtlCol="0" anchor="ctr"/>
          <a:lstStyle/>
          <a:p>
            <a:pPr algn="l"/>
            <a:endParaRPr lang="en-US" noProof="0" dirty="0">
              <a:solidFill>
                <a:srgbClr val="197DCE"/>
              </a:solidFill>
            </a:endParaRPr>
          </a:p>
        </p:txBody>
      </p:sp>
    </p:spTree>
    <p:extLst>
      <p:ext uri="{BB962C8B-B14F-4D97-AF65-F5344CB8AC3E}">
        <p14:creationId xmlns:p14="http://schemas.microsoft.com/office/powerpoint/2010/main" val="5837497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a:xfrm>
            <a:off x="8610600" y="6118484"/>
            <a:ext cx="2743200" cy="365125"/>
          </a:xfrm>
          <a:prstGeom prst="rect">
            <a:avLst/>
          </a:prstGeom>
        </p:spPr>
        <p:txBody>
          <a:bodyPr/>
          <a:lstStyle/>
          <a:p>
            <a:r>
              <a:rPr lang="en-US" noProof="0" dirty="0"/>
              <a:t>MM.DD.20XX</a:t>
            </a:r>
          </a:p>
        </p:txBody>
      </p:sp>
      <p:pic>
        <p:nvPicPr>
          <p:cNvPr id="8" name="Picture 7" descr="A person climbing a tree&#10;&#10;Description automatically generated with medium confidence">
            <a:extLst>
              <a:ext uri="{FF2B5EF4-FFF2-40B4-BE49-F238E27FC236}">
                <a16:creationId xmlns:a16="http://schemas.microsoft.com/office/drawing/2014/main" id="{AAB8AEB9-8C54-43E7-9C62-7CEED1903FA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978296" y="128016"/>
            <a:ext cx="5042128" cy="6601968"/>
          </a:xfrm>
          <a:prstGeom prst="rect">
            <a:avLst/>
          </a:prstGeom>
        </p:spPr>
      </p:pic>
      <p:sp>
        <p:nvSpPr>
          <p:cNvPr id="16" name="Title 1">
            <a:extLst>
              <a:ext uri="{FF2B5EF4-FFF2-40B4-BE49-F238E27FC236}">
                <a16:creationId xmlns:a16="http://schemas.microsoft.com/office/drawing/2014/main" id="{B2B92765-5261-4500-B26A-1B0D95FEAE33}"/>
              </a:ext>
            </a:extLst>
          </p:cNvPr>
          <p:cNvSpPr>
            <a:spLocks noGrp="1"/>
          </p:cNvSpPr>
          <p:nvPr>
            <p:ph type="title" hasCustomPrompt="1"/>
          </p:nvPr>
        </p:nvSpPr>
        <p:spPr>
          <a:xfrm>
            <a:off x="636060" y="1169256"/>
            <a:ext cx="5285914" cy="782638"/>
          </a:xfrm>
        </p:spPr>
        <p:txBody>
          <a:bodyPr/>
          <a:lstStyle>
            <a:lvl1pPr algn="l">
              <a:defRPr>
                <a:solidFill>
                  <a:schemeClr val="bg1"/>
                </a:solidFill>
              </a:defRPr>
            </a:lvl1pPr>
          </a:lstStyle>
          <a:p>
            <a:r>
              <a:rPr lang="en-US" noProof="0" dirty="0"/>
              <a:t>TEXT LAYOUT 0</a:t>
            </a:r>
          </a:p>
        </p:txBody>
      </p:sp>
      <p:sp>
        <p:nvSpPr>
          <p:cNvPr id="17" name="Text Placeholder 17">
            <a:extLst>
              <a:ext uri="{FF2B5EF4-FFF2-40B4-BE49-F238E27FC236}">
                <a16:creationId xmlns:a16="http://schemas.microsoft.com/office/drawing/2014/main" id="{8B9649A2-15E0-4DF7-9B2B-662AE21AEDBC}"/>
              </a:ext>
            </a:extLst>
          </p:cNvPr>
          <p:cNvSpPr>
            <a:spLocks noGrp="1"/>
          </p:cNvSpPr>
          <p:nvPr>
            <p:ph type="body" sz="quarter" idx="13" hasCustomPrompt="1"/>
          </p:nvPr>
        </p:nvSpPr>
        <p:spPr>
          <a:xfrm>
            <a:off x="636060" y="2136036"/>
            <a:ext cx="5285914" cy="857098"/>
          </a:xfrm>
        </p:spPr>
        <p:txBody>
          <a:bodyPr>
            <a:normAutofit/>
          </a:bodyPr>
          <a:lstStyle>
            <a:lvl1pPr marL="0" indent="0" algn="l">
              <a:buNone/>
              <a:defRPr sz="2300">
                <a:solidFill>
                  <a:schemeClr val="tx1"/>
                </a:solidFill>
              </a:defRPr>
            </a:lvl1pPr>
            <a:lvl2pPr>
              <a:defRPr sz="1800"/>
            </a:lvl2pPr>
            <a:lvl3pPr>
              <a:defRPr sz="1800"/>
            </a:lvl3pPr>
            <a:lvl4pPr>
              <a:defRPr sz="1800"/>
            </a:lvl4pPr>
            <a:lvl5pPr>
              <a:defRPr sz="1800"/>
            </a:lvl5pPr>
          </a:lstStyle>
          <a:p>
            <a:pPr lvl="0"/>
            <a:r>
              <a:rPr lang="en-US" noProof="0" dirty="0"/>
              <a:t>Edit master text styles</a:t>
            </a:r>
          </a:p>
        </p:txBody>
      </p:sp>
      <p:sp>
        <p:nvSpPr>
          <p:cNvPr id="19" name="Text Placeholder 14">
            <a:extLst>
              <a:ext uri="{FF2B5EF4-FFF2-40B4-BE49-F238E27FC236}">
                <a16:creationId xmlns:a16="http://schemas.microsoft.com/office/drawing/2014/main" id="{FADE2ABF-CACB-49C6-B169-054EF9A814F3}"/>
              </a:ext>
            </a:extLst>
          </p:cNvPr>
          <p:cNvSpPr>
            <a:spLocks noGrp="1"/>
          </p:cNvSpPr>
          <p:nvPr>
            <p:ph type="body" sz="quarter" idx="15" hasCustomPrompt="1"/>
          </p:nvPr>
        </p:nvSpPr>
        <p:spPr>
          <a:xfrm>
            <a:off x="633011" y="3100269"/>
            <a:ext cx="5288963" cy="2588637"/>
          </a:xfrm>
        </p:spPr>
        <p:txBody>
          <a:bodyPr lIns="0">
            <a:normAutofit/>
          </a:bodyPr>
          <a:lstStyle>
            <a:lvl1pPr marL="180000" indent="-180000">
              <a:spcBef>
                <a:spcPts val="600"/>
              </a:spcBef>
              <a:buClr>
                <a:schemeClr val="bg2"/>
              </a:buClr>
              <a:buFont typeface="Arial" panose="020B0604020202020204" pitchFamily="34" charset="0"/>
              <a:buChar char="•"/>
              <a:defRPr sz="1600" b="0" i="0">
                <a:solidFill>
                  <a:schemeClr val="bg1"/>
                </a:solidFill>
              </a:defRPr>
            </a:lvl1pPr>
          </a:lstStyle>
          <a:p>
            <a:pPr lvl="0"/>
            <a:r>
              <a:rPr lang="en-US" noProof="0"/>
              <a:t>Edit Master text styles</a:t>
            </a:r>
          </a:p>
        </p:txBody>
      </p:sp>
      <p:sp>
        <p:nvSpPr>
          <p:cNvPr id="20" name="Rectangle 19">
            <a:extLst>
              <a:ext uri="{FF2B5EF4-FFF2-40B4-BE49-F238E27FC236}">
                <a16:creationId xmlns:a16="http://schemas.microsoft.com/office/drawing/2014/main" id="{E98CC73D-8751-4294-ADF6-53939CA4E073}"/>
              </a:ext>
              <a:ext uri="{C183D7F6-B498-43B3-948B-1728B52AA6E4}">
                <adec:decorative xmlns:adec="http://schemas.microsoft.com/office/drawing/2017/decorative" val="1"/>
              </a:ext>
            </a:extLst>
          </p:cNvPr>
          <p:cNvSpPr/>
          <p:nvPr userDrawn="1"/>
        </p:nvSpPr>
        <p:spPr>
          <a:xfrm>
            <a:off x="633011" y="1992586"/>
            <a:ext cx="4428000" cy="36576"/>
          </a:xfrm>
          <a:prstGeom prst="rect">
            <a:avLst/>
          </a:prstGeom>
          <a:solidFill>
            <a:srgbClr val="197DCE"/>
          </a:solidFill>
          <a:ln w="12700" cap="flat">
            <a:noFill/>
            <a:prstDash val="solid"/>
            <a:miter/>
          </a:ln>
        </p:spPr>
        <p:txBody>
          <a:bodyPr rtlCol="0" anchor="ctr"/>
          <a:lstStyle/>
          <a:p>
            <a:pPr algn="l"/>
            <a:endParaRPr lang="en-US" noProof="0" dirty="0"/>
          </a:p>
        </p:txBody>
      </p:sp>
    </p:spTree>
    <p:extLst>
      <p:ext uri="{BB962C8B-B14F-4D97-AF65-F5344CB8AC3E}">
        <p14:creationId xmlns:p14="http://schemas.microsoft.com/office/powerpoint/2010/main" val="14851581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Subtitle, and Content">
    <p:spTree>
      <p:nvGrpSpPr>
        <p:cNvPr id="1" name=""/>
        <p:cNvGrpSpPr/>
        <p:nvPr/>
      </p:nvGrpSpPr>
      <p:grpSpPr>
        <a:xfrm>
          <a:off x="0" y="0"/>
          <a:ext cx="0" cy="0"/>
          <a:chOff x="0" y="0"/>
          <a:chExt cx="0" cy="0"/>
        </a:xfrm>
      </p:grpSpPr>
      <p:pic>
        <p:nvPicPr>
          <p:cNvPr id="9" name="Picture 8" descr="A picture containing person, athletic game, outdoor, sport&#10;&#10;Description automatically generated">
            <a:extLst>
              <a:ext uri="{FF2B5EF4-FFF2-40B4-BE49-F238E27FC236}">
                <a16:creationId xmlns:a16="http://schemas.microsoft.com/office/drawing/2014/main" id="{6CCB0EA6-3202-4796-936E-DEE09956F32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53986" y="128015"/>
            <a:ext cx="5044370" cy="6601969"/>
          </a:xfrm>
          <a:prstGeom prst="rect">
            <a:avLst/>
          </a:prstGeom>
        </p:spPr>
      </p:pic>
      <p:sp>
        <p:nvSpPr>
          <p:cNvPr id="16" name="Title 1">
            <a:extLst>
              <a:ext uri="{FF2B5EF4-FFF2-40B4-BE49-F238E27FC236}">
                <a16:creationId xmlns:a16="http://schemas.microsoft.com/office/drawing/2014/main" id="{0F45A68F-8903-4A96-9277-BE863A380F3F}"/>
              </a:ext>
            </a:extLst>
          </p:cNvPr>
          <p:cNvSpPr>
            <a:spLocks noGrp="1"/>
          </p:cNvSpPr>
          <p:nvPr>
            <p:ph type="title" hasCustomPrompt="1"/>
          </p:nvPr>
        </p:nvSpPr>
        <p:spPr>
          <a:xfrm>
            <a:off x="5909809" y="1169256"/>
            <a:ext cx="5285914" cy="782638"/>
          </a:xfrm>
        </p:spPr>
        <p:txBody>
          <a:bodyPr/>
          <a:lstStyle>
            <a:lvl1pPr algn="l">
              <a:defRPr>
                <a:solidFill>
                  <a:schemeClr val="bg1"/>
                </a:solidFill>
              </a:defRPr>
            </a:lvl1pPr>
          </a:lstStyle>
          <a:p>
            <a:r>
              <a:rPr lang="en-US" noProof="0" dirty="0"/>
              <a:t>TEXT LAYOUT 0</a:t>
            </a:r>
          </a:p>
        </p:txBody>
      </p:sp>
      <p:sp>
        <p:nvSpPr>
          <p:cNvPr id="17" name="Text Placeholder 17">
            <a:extLst>
              <a:ext uri="{FF2B5EF4-FFF2-40B4-BE49-F238E27FC236}">
                <a16:creationId xmlns:a16="http://schemas.microsoft.com/office/drawing/2014/main" id="{8F88F059-F2A5-4FC0-B4BB-6FCC5D33DF3C}"/>
              </a:ext>
            </a:extLst>
          </p:cNvPr>
          <p:cNvSpPr>
            <a:spLocks noGrp="1"/>
          </p:cNvSpPr>
          <p:nvPr>
            <p:ph type="body" sz="quarter" idx="13" hasCustomPrompt="1"/>
          </p:nvPr>
        </p:nvSpPr>
        <p:spPr>
          <a:xfrm>
            <a:off x="5909809" y="2136036"/>
            <a:ext cx="5285914" cy="857098"/>
          </a:xfrm>
        </p:spPr>
        <p:txBody>
          <a:bodyPr>
            <a:normAutofit/>
          </a:bodyPr>
          <a:lstStyle>
            <a:lvl1pPr marL="0" indent="0" algn="l">
              <a:buNone/>
              <a:defRPr sz="2300">
                <a:solidFill>
                  <a:schemeClr val="tx1"/>
                </a:solidFill>
              </a:defRPr>
            </a:lvl1pPr>
            <a:lvl2pPr>
              <a:defRPr sz="1800"/>
            </a:lvl2pPr>
            <a:lvl3pPr>
              <a:defRPr sz="1800"/>
            </a:lvl3pPr>
            <a:lvl4pPr>
              <a:defRPr sz="1800"/>
            </a:lvl4pPr>
            <a:lvl5pPr>
              <a:defRPr sz="1800"/>
            </a:lvl5pPr>
          </a:lstStyle>
          <a:p>
            <a:pPr lvl="0"/>
            <a:r>
              <a:rPr lang="en-US" noProof="0" dirty="0"/>
              <a:t>Edit master text styles</a:t>
            </a:r>
          </a:p>
        </p:txBody>
      </p:sp>
      <p:sp>
        <p:nvSpPr>
          <p:cNvPr id="18" name="Rectangle 17">
            <a:extLst>
              <a:ext uri="{FF2B5EF4-FFF2-40B4-BE49-F238E27FC236}">
                <a16:creationId xmlns:a16="http://schemas.microsoft.com/office/drawing/2014/main" id="{5A31FC6A-B01D-4E79-9651-F085EC035531}"/>
              </a:ext>
              <a:ext uri="{C183D7F6-B498-43B3-948B-1728B52AA6E4}">
                <adec:decorative xmlns:adec="http://schemas.microsoft.com/office/drawing/2017/decorative" val="1"/>
              </a:ext>
            </a:extLst>
          </p:cNvPr>
          <p:cNvSpPr/>
          <p:nvPr userDrawn="1"/>
        </p:nvSpPr>
        <p:spPr>
          <a:xfrm>
            <a:off x="5983587" y="1992586"/>
            <a:ext cx="4428000" cy="36576"/>
          </a:xfrm>
          <a:prstGeom prst="rect">
            <a:avLst/>
          </a:prstGeom>
          <a:solidFill>
            <a:srgbClr val="197DCE"/>
          </a:solidFill>
          <a:ln w="12700" cap="flat">
            <a:noFill/>
            <a:prstDash val="solid"/>
            <a:miter/>
          </a:ln>
        </p:spPr>
        <p:txBody>
          <a:bodyPr rtlCol="0" anchor="ctr"/>
          <a:lstStyle/>
          <a:p>
            <a:pPr algn="l"/>
            <a:endParaRPr lang="en-US" noProof="0" dirty="0">
              <a:solidFill>
                <a:srgbClr val="197DCE"/>
              </a:solidFill>
            </a:endParaRPr>
          </a:p>
        </p:txBody>
      </p:sp>
      <p:sp>
        <p:nvSpPr>
          <p:cNvPr id="19" name="Text Placeholder 14">
            <a:extLst>
              <a:ext uri="{FF2B5EF4-FFF2-40B4-BE49-F238E27FC236}">
                <a16:creationId xmlns:a16="http://schemas.microsoft.com/office/drawing/2014/main" id="{BB9673AE-A3A6-4EEB-AAE4-2E2346CA82F5}"/>
              </a:ext>
            </a:extLst>
          </p:cNvPr>
          <p:cNvSpPr>
            <a:spLocks noGrp="1"/>
          </p:cNvSpPr>
          <p:nvPr>
            <p:ph type="body" sz="quarter" idx="15" hasCustomPrompt="1"/>
          </p:nvPr>
        </p:nvSpPr>
        <p:spPr>
          <a:xfrm>
            <a:off x="5906760" y="3100269"/>
            <a:ext cx="5288963" cy="2588637"/>
          </a:xfrm>
        </p:spPr>
        <p:txBody>
          <a:bodyPr lIns="0">
            <a:normAutofit/>
          </a:bodyPr>
          <a:lstStyle>
            <a:lvl1pPr marL="180000" indent="-180000">
              <a:spcBef>
                <a:spcPts val="600"/>
              </a:spcBef>
              <a:buClr>
                <a:schemeClr val="bg2"/>
              </a:buClr>
              <a:buFont typeface="Arial" panose="020B0604020202020204" pitchFamily="34" charset="0"/>
              <a:buChar char="•"/>
              <a:defRPr sz="1600" b="0" i="0">
                <a:solidFill>
                  <a:schemeClr val="bg1"/>
                </a:solidFill>
              </a:defRPr>
            </a:lvl1pPr>
          </a:lstStyle>
          <a:p>
            <a:pPr lvl="0"/>
            <a:r>
              <a:rPr lang="en-US" noProof="0"/>
              <a:t>Edit Master text styles</a:t>
            </a:r>
          </a:p>
        </p:txBody>
      </p:sp>
    </p:spTree>
    <p:extLst>
      <p:ext uri="{BB962C8B-B14F-4D97-AF65-F5344CB8AC3E}">
        <p14:creationId xmlns:p14="http://schemas.microsoft.com/office/powerpoint/2010/main" val="20453724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Title, Subtitle, and Content">
    <p:spTree>
      <p:nvGrpSpPr>
        <p:cNvPr id="1" name=""/>
        <p:cNvGrpSpPr/>
        <p:nvPr/>
      </p:nvGrpSpPr>
      <p:grpSpPr>
        <a:xfrm>
          <a:off x="0" y="0"/>
          <a:ext cx="0" cy="0"/>
          <a:chOff x="0" y="0"/>
          <a:chExt cx="0" cy="0"/>
        </a:xfrm>
      </p:grpSpPr>
      <p:pic>
        <p:nvPicPr>
          <p:cNvPr id="9" name="Picture 8" descr="A picture containing person, athletic game, outdoor, sport&#10;&#10;Description automatically generated">
            <a:extLst>
              <a:ext uri="{FF2B5EF4-FFF2-40B4-BE49-F238E27FC236}">
                <a16:creationId xmlns:a16="http://schemas.microsoft.com/office/drawing/2014/main" id="{6CCB0EA6-3202-4796-936E-DEE09956F32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53986" y="128015"/>
            <a:ext cx="5044370" cy="6601969"/>
          </a:xfrm>
          <a:prstGeom prst="rect">
            <a:avLst/>
          </a:prstGeom>
        </p:spPr>
      </p:pic>
      <p:sp>
        <p:nvSpPr>
          <p:cNvPr id="16" name="Title 1">
            <a:extLst>
              <a:ext uri="{FF2B5EF4-FFF2-40B4-BE49-F238E27FC236}">
                <a16:creationId xmlns:a16="http://schemas.microsoft.com/office/drawing/2014/main" id="{0F45A68F-8903-4A96-9277-BE863A380F3F}"/>
              </a:ext>
            </a:extLst>
          </p:cNvPr>
          <p:cNvSpPr>
            <a:spLocks noGrp="1"/>
          </p:cNvSpPr>
          <p:nvPr>
            <p:ph type="title" hasCustomPrompt="1"/>
          </p:nvPr>
        </p:nvSpPr>
        <p:spPr>
          <a:xfrm>
            <a:off x="5909809" y="1169256"/>
            <a:ext cx="5285914" cy="782638"/>
          </a:xfrm>
        </p:spPr>
        <p:txBody>
          <a:bodyPr/>
          <a:lstStyle>
            <a:lvl1pPr algn="l">
              <a:defRPr>
                <a:solidFill>
                  <a:schemeClr val="bg1"/>
                </a:solidFill>
              </a:defRPr>
            </a:lvl1pPr>
          </a:lstStyle>
          <a:p>
            <a:r>
              <a:rPr lang="en-US" noProof="0" dirty="0"/>
              <a:t>TEXT LAYOUT 0</a:t>
            </a:r>
          </a:p>
        </p:txBody>
      </p:sp>
      <p:sp>
        <p:nvSpPr>
          <p:cNvPr id="17" name="Text Placeholder 17">
            <a:extLst>
              <a:ext uri="{FF2B5EF4-FFF2-40B4-BE49-F238E27FC236}">
                <a16:creationId xmlns:a16="http://schemas.microsoft.com/office/drawing/2014/main" id="{8F88F059-F2A5-4FC0-B4BB-6FCC5D33DF3C}"/>
              </a:ext>
            </a:extLst>
          </p:cNvPr>
          <p:cNvSpPr>
            <a:spLocks noGrp="1"/>
          </p:cNvSpPr>
          <p:nvPr>
            <p:ph type="body" sz="quarter" idx="13" hasCustomPrompt="1"/>
          </p:nvPr>
        </p:nvSpPr>
        <p:spPr>
          <a:xfrm>
            <a:off x="5909809" y="2136036"/>
            <a:ext cx="5285914" cy="857098"/>
          </a:xfrm>
        </p:spPr>
        <p:txBody>
          <a:bodyPr>
            <a:normAutofit/>
          </a:bodyPr>
          <a:lstStyle>
            <a:lvl1pPr marL="0" indent="0" algn="l">
              <a:buNone/>
              <a:defRPr sz="2300">
                <a:solidFill>
                  <a:schemeClr val="tx1"/>
                </a:solidFill>
              </a:defRPr>
            </a:lvl1pPr>
            <a:lvl2pPr>
              <a:defRPr sz="1800"/>
            </a:lvl2pPr>
            <a:lvl3pPr>
              <a:defRPr sz="1800"/>
            </a:lvl3pPr>
            <a:lvl4pPr>
              <a:defRPr sz="1800"/>
            </a:lvl4pPr>
            <a:lvl5pPr>
              <a:defRPr sz="1800"/>
            </a:lvl5pPr>
          </a:lstStyle>
          <a:p>
            <a:pPr lvl="0"/>
            <a:r>
              <a:rPr lang="en-US" noProof="0" dirty="0"/>
              <a:t>Edit master text styles</a:t>
            </a:r>
          </a:p>
        </p:txBody>
      </p:sp>
      <p:sp>
        <p:nvSpPr>
          <p:cNvPr id="18" name="Rectangle 17">
            <a:extLst>
              <a:ext uri="{FF2B5EF4-FFF2-40B4-BE49-F238E27FC236}">
                <a16:creationId xmlns:a16="http://schemas.microsoft.com/office/drawing/2014/main" id="{5A31FC6A-B01D-4E79-9651-F085EC035531}"/>
              </a:ext>
              <a:ext uri="{C183D7F6-B498-43B3-948B-1728B52AA6E4}">
                <adec:decorative xmlns:adec="http://schemas.microsoft.com/office/drawing/2017/decorative" val="1"/>
              </a:ext>
            </a:extLst>
          </p:cNvPr>
          <p:cNvSpPr/>
          <p:nvPr userDrawn="1"/>
        </p:nvSpPr>
        <p:spPr>
          <a:xfrm>
            <a:off x="5983587" y="1992586"/>
            <a:ext cx="4428000" cy="36576"/>
          </a:xfrm>
          <a:prstGeom prst="rect">
            <a:avLst/>
          </a:prstGeom>
          <a:solidFill>
            <a:srgbClr val="197DCE"/>
          </a:solidFill>
          <a:ln w="12700" cap="flat">
            <a:noFill/>
            <a:prstDash val="solid"/>
            <a:miter/>
          </a:ln>
        </p:spPr>
        <p:txBody>
          <a:bodyPr rtlCol="0" anchor="ctr"/>
          <a:lstStyle/>
          <a:p>
            <a:pPr algn="l"/>
            <a:endParaRPr lang="en-US" noProof="0" dirty="0">
              <a:solidFill>
                <a:srgbClr val="197DCE"/>
              </a:solidFill>
            </a:endParaRPr>
          </a:p>
        </p:txBody>
      </p:sp>
      <p:sp>
        <p:nvSpPr>
          <p:cNvPr id="19" name="Text Placeholder 14">
            <a:extLst>
              <a:ext uri="{FF2B5EF4-FFF2-40B4-BE49-F238E27FC236}">
                <a16:creationId xmlns:a16="http://schemas.microsoft.com/office/drawing/2014/main" id="{BB9673AE-A3A6-4EEB-AAE4-2E2346CA82F5}"/>
              </a:ext>
            </a:extLst>
          </p:cNvPr>
          <p:cNvSpPr>
            <a:spLocks noGrp="1"/>
          </p:cNvSpPr>
          <p:nvPr>
            <p:ph type="body" sz="quarter" idx="15" hasCustomPrompt="1"/>
          </p:nvPr>
        </p:nvSpPr>
        <p:spPr>
          <a:xfrm>
            <a:off x="5906760" y="3100269"/>
            <a:ext cx="5288963" cy="2588637"/>
          </a:xfrm>
        </p:spPr>
        <p:txBody>
          <a:bodyPr lIns="0">
            <a:normAutofit/>
          </a:bodyPr>
          <a:lstStyle>
            <a:lvl1pPr marL="180000" indent="-180000">
              <a:spcBef>
                <a:spcPts val="600"/>
              </a:spcBef>
              <a:buClr>
                <a:schemeClr val="bg2"/>
              </a:buClr>
              <a:buFont typeface="Arial" panose="020B0604020202020204" pitchFamily="34" charset="0"/>
              <a:buChar char="•"/>
              <a:defRPr sz="1600" b="0" i="0">
                <a:solidFill>
                  <a:schemeClr val="bg1"/>
                </a:solidFill>
              </a:defRPr>
            </a:lvl1pPr>
          </a:lstStyle>
          <a:p>
            <a:pPr lvl="0"/>
            <a:r>
              <a:rPr lang="en-US" noProof="0"/>
              <a:t>Edit Master text styles</a:t>
            </a:r>
          </a:p>
        </p:txBody>
      </p:sp>
      <p:pic>
        <p:nvPicPr>
          <p:cNvPr id="7" name="Picture 6" descr="A picture containing person, outdoor, young&#10;&#10;Description automatically generated">
            <a:extLst>
              <a:ext uri="{FF2B5EF4-FFF2-40B4-BE49-F238E27FC236}">
                <a16:creationId xmlns:a16="http://schemas.microsoft.com/office/drawing/2014/main" id="{4B3B90CA-4192-4173-8029-843C5C76ACE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53985" y="128014"/>
            <a:ext cx="5044371" cy="6601969"/>
          </a:xfrm>
          <a:prstGeom prst="rect">
            <a:avLst/>
          </a:prstGeom>
        </p:spPr>
      </p:pic>
    </p:spTree>
    <p:extLst>
      <p:ext uri="{BB962C8B-B14F-4D97-AF65-F5344CB8AC3E}">
        <p14:creationId xmlns:p14="http://schemas.microsoft.com/office/powerpoint/2010/main" val="10339750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841248" y="269895"/>
            <a:ext cx="5320386" cy="782638"/>
          </a:xfrm>
        </p:spPr>
        <p:txBody>
          <a:bodyPr/>
          <a:lstStyle>
            <a:lvl1pPr algn="l">
              <a:defRPr>
                <a:solidFill>
                  <a:schemeClr val="tx1"/>
                </a:solidFill>
              </a:defRPr>
            </a:lvl1pPr>
          </a:lstStyle>
          <a:p>
            <a:r>
              <a:rPr lang="en-US" noProof="0" dirty="0"/>
              <a:t>TEXT LAYOUT </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914693" y="1093225"/>
            <a:ext cx="4500000" cy="36576"/>
          </a:xfrm>
          <a:prstGeom prst="rect">
            <a:avLst/>
          </a:prstGeom>
          <a:solidFill>
            <a:srgbClr val="197DCE"/>
          </a:solidFill>
          <a:ln w="12700" cap="flat">
            <a:noFill/>
            <a:prstDash val="solid"/>
            <a:miter/>
          </a:ln>
        </p:spPr>
        <p:txBody>
          <a:bodyPr rtlCol="0" anchor="ctr"/>
          <a:lstStyle/>
          <a:p>
            <a:pPr algn="l"/>
            <a:endParaRPr lang="en-US" noProof="0" dirty="0"/>
          </a:p>
        </p:txBody>
      </p:sp>
      <p:sp>
        <p:nvSpPr>
          <p:cNvPr id="11" name="Text Placeholder 14">
            <a:extLst>
              <a:ext uri="{FF2B5EF4-FFF2-40B4-BE49-F238E27FC236}">
                <a16:creationId xmlns:a16="http://schemas.microsoft.com/office/drawing/2014/main" id="{4B6CBCCA-9781-462D-AF43-C6AAE3D1AAA9}"/>
              </a:ext>
            </a:extLst>
          </p:cNvPr>
          <p:cNvSpPr>
            <a:spLocks noGrp="1"/>
          </p:cNvSpPr>
          <p:nvPr>
            <p:ph type="body" sz="quarter" idx="15" hasCustomPrompt="1"/>
          </p:nvPr>
        </p:nvSpPr>
        <p:spPr>
          <a:xfrm>
            <a:off x="838200" y="1488832"/>
            <a:ext cx="10515600" cy="4494129"/>
          </a:xfrm>
        </p:spPr>
        <p:txBody>
          <a:bodyPr>
            <a:normAutofit/>
          </a:bodyPr>
          <a:lstStyle>
            <a:lvl1pPr marL="180000" indent="-180000">
              <a:spcBef>
                <a:spcPts val="600"/>
              </a:spcBef>
              <a:buClr>
                <a:schemeClr val="bg2"/>
              </a:buClr>
              <a:buFont typeface="Arial" panose="020B0604020202020204" pitchFamily="34" charset="0"/>
              <a:buChar char="•"/>
              <a:defRPr sz="1600" b="0" i="0">
                <a:solidFill>
                  <a:schemeClr val="tx1"/>
                </a:solidFill>
              </a:defRPr>
            </a:lvl1pPr>
          </a:lstStyle>
          <a:p>
            <a:pPr lvl="0"/>
            <a:r>
              <a:rPr lang="en-US" noProof="0" dirty="0"/>
              <a:t>Edit Master text styles</a:t>
            </a:r>
          </a:p>
        </p:txBody>
      </p:sp>
    </p:spTree>
    <p:extLst>
      <p:ext uri="{BB962C8B-B14F-4D97-AF65-F5344CB8AC3E}">
        <p14:creationId xmlns:p14="http://schemas.microsoft.com/office/powerpoint/2010/main" val="19412405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841248" y="269895"/>
            <a:ext cx="5320386" cy="782638"/>
          </a:xfrm>
        </p:spPr>
        <p:txBody>
          <a:bodyPr/>
          <a:lstStyle>
            <a:lvl1pPr algn="l">
              <a:defRPr>
                <a:solidFill>
                  <a:schemeClr val="tx1"/>
                </a:solidFill>
              </a:defRPr>
            </a:lvl1pPr>
          </a:lstStyle>
          <a:p>
            <a:r>
              <a:rPr lang="en-US" noProof="0" dirty="0"/>
              <a:t>TEXT LAYOUT</a:t>
            </a:r>
          </a:p>
        </p:txBody>
      </p:sp>
      <p:sp>
        <p:nvSpPr>
          <p:cNvPr id="12" name="Text Placeholder 17">
            <a:extLst>
              <a:ext uri="{FF2B5EF4-FFF2-40B4-BE49-F238E27FC236}">
                <a16:creationId xmlns:a16="http://schemas.microsoft.com/office/drawing/2014/main" id="{028AD4F5-2320-4533-9EC4-9832091E65CB}"/>
              </a:ext>
            </a:extLst>
          </p:cNvPr>
          <p:cNvSpPr>
            <a:spLocks noGrp="1"/>
          </p:cNvSpPr>
          <p:nvPr>
            <p:ph type="body" sz="quarter" idx="13" hasCustomPrompt="1"/>
          </p:nvPr>
        </p:nvSpPr>
        <p:spPr>
          <a:xfrm>
            <a:off x="841248" y="1236675"/>
            <a:ext cx="5320386" cy="882524"/>
          </a:xfrm>
          <a:noFill/>
        </p:spPr>
        <p:txBody>
          <a:bodyPr>
            <a:normAutofit/>
          </a:bodyPr>
          <a:lstStyle>
            <a:lvl1pPr marL="0" indent="0" algn="l">
              <a:buNone/>
              <a:defRPr sz="2300">
                <a:solidFill>
                  <a:srgbClr val="197DCE"/>
                </a:solidFill>
              </a:defRPr>
            </a:lvl1pPr>
            <a:lvl2pPr>
              <a:defRPr sz="1800"/>
            </a:lvl2pPr>
            <a:lvl3pPr>
              <a:defRPr sz="1800"/>
            </a:lvl3pPr>
            <a:lvl4pPr>
              <a:defRPr sz="1800"/>
            </a:lvl4pPr>
            <a:lvl5pPr>
              <a:defRPr sz="1800"/>
            </a:lvl5pPr>
          </a:lstStyle>
          <a:p>
            <a:pPr lvl="0"/>
            <a:r>
              <a:rPr lang="en-US" noProof="0" dirty="0"/>
              <a:t>Edit master text styles</a:t>
            </a:r>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914693" y="1093225"/>
            <a:ext cx="4500000" cy="36576"/>
          </a:xfrm>
          <a:prstGeom prst="rect">
            <a:avLst/>
          </a:prstGeom>
          <a:solidFill>
            <a:srgbClr val="197DCE"/>
          </a:solidFill>
          <a:ln w="12700" cap="flat">
            <a:noFill/>
            <a:prstDash val="solid"/>
            <a:miter/>
          </a:ln>
        </p:spPr>
        <p:txBody>
          <a:bodyPr rtlCol="0" anchor="ctr"/>
          <a:lstStyle/>
          <a:p>
            <a:pPr algn="l"/>
            <a:endParaRPr lang="en-US" noProof="0" dirty="0"/>
          </a:p>
        </p:txBody>
      </p:sp>
      <p:sp>
        <p:nvSpPr>
          <p:cNvPr id="11" name="Text Placeholder 14">
            <a:extLst>
              <a:ext uri="{FF2B5EF4-FFF2-40B4-BE49-F238E27FC236}">
                <a16:creationId xmlns:a16="http://schemas.microsoft.com/office/drawing/2014/main" id="{4B6CBCCA-9781-462D-AF43-C6AAE3D1AAA9}"/>
              </a:ext>
            </a:extLst>
          </p:cNvPr>
          <p:cNvSpPr>
            <a:spLocks noGrp="1"/>
          </p:cNvSpPr>
          <p:nvPr>
            <p:ph type="body" sz="quarter" idx="15" hasCustomPrompt="1"/>
          </p:nvPr>
        </p:nvSpPr>
        <p:spPr>
          <a:xfrm>
            <a:off x="6817897" y="301980"/>
            <a:ext cx="4707842" cy="1849304"/>
          </a:xfrm>
        </p:spPr>
        <p:txBody>
          <a:bodyPr>
            <a:normAutofit/>
          </a:bodyPr>
          <a:lstStyle>
            <a:lvl1pPr marL="180000" indent="-180000">
              <a:spcBef>
                <a:spcPts val="600"/>
              </a:spcBef>
              <a:buClr>
                <a:schemeClr val="bg2"/>
              </a:buClr>
              <a:buFont typeface="Arial" panose="020B0604020202020204" pitchFamily="34" charset="0"/>
              <a:buChar char="•"/>
              <a:defRPr sz="1600" b="0" i="0">
                <a:solidFill>
                  <a:schemeClr val="bg1"/>
                </a:solidFill>
              </a:defRPr>
            </a:lvl1pPr>
          </a:lstStyle>
          <a:p>
            <a:pPr lvl="0"/>
            <a:r>
              <a:rPr lang="en-US" noProof="0" dirty="0"/>
              <a:t>Edit Master text styles</a:t>
            </a:r>
          </a:p>
        </p:txBody>
      </p:sp>
      <p:sp>
        <p:nvSpPr>
          <p:cNvPr id="16" name="TextBox 15">
            <a:extLst>
              <a:ext uri="{FF2B5EF4-FFF2-40B4-BE49-F238E27FC236}">
                <a16:creationId xmlns:a16="http://schemas.microsoft.com/office/drawing/2014/main" id="{4F7E0842-1632-4161-875D-27FCCC8364B6}"/>
              </a:ext>
            </a:extLst>
          </p:cNvPr>
          <p:cNvSpPr txBox="1"/>
          <p:nvPr userDrawn="1"/>
        </p:nvSpPr>
        <p:spPr>
          <a:xfrm>
            <a:off x="838200" y="2774985"/>
            <a:ext cx="10806775"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kern="1200" noProof="0" dirty="0">
                <a:solidFill>
                  <a:schemeClr val="bg1"/>
                </a:solidFill>
                <a:latin typeface="+mn-lt"/>
                <a:ea typeface="+mn-ea"/>
                <a:cs typeface="+mn-cs"/>
              </a:rPr>
              <a:t>Edit Master text styles</a:t>
            </a:r>
          </a:p>
          <a:p>
            <a:endParaRPr lang="en-US" dirty="0"/>
          </a:p>
        </p:txBody>
      </p:sp>
      <p:sp>
        <p:nvSpPr>
          <p:cNvPr id="14" name="Text Placeholder 14">
            <a:extLst>
              <a:ext uri="{FF2B5EF4-FFF2-40B4-BE49-F238E27FC236}">
                <a16:creationId xmlns:a16="http://schemas.microsoft.com/office/drawing/2014/main" id="{6F9A9FFF-9D44-4C00-8948-353BDC1194E7}"/>
              </a:ext>
            </a:extLst>
          </p:cNvPr>
          <p:cNvSpPr>
            <a:spLocks noGrp="1"/>
          </p:cNvSpPr>
          <p:nvPr>
            <p:ph type="body" sz="quarter" idx="16" hasCustomPrompt="1"/>
          </p:nvPr>
        </p:nvSpPr>
        <p:spPr>
          <a:xfrm>
            <a:off x="838199" y="2538663"/>
            <a:ext cx="10687539" cy="3717758"/>
          </a:xfrm>
        </p:spPr>
        <p:txBody>
          <a:bodyPr>
            <a:normAutofit/>
          </a:bodyPr>
          <a:lstStyle>
            <a:lvl1pPr marL="180000" indent="-180000">
              <a:spcBef>
                <a:spcPts val="600"/>
              </a:spcBef>
              <a:buClr>
                <a:schemeClr val="bg2"/>
              </a:buClr>
              <a:buFont typeface="Arial" panose="020B0604020202020204" pitchFamily="34" charset="0"/>
              <a:buChar char="•"/>
              <a:defRPr sz="1600" b="0" i="0">
                <a:solidFill>
                  <a:schemeClr val="tx1"/>
                </a:solidFill>
              </a:defRPr>
            </a:lvl1pPr>
          </a:lstStyle>
          <a:p>
            <a:pPr lvl="0"/>
            <a:r>
              <a:rPr lang="en-US" noProof="0" dirty="0"/>
              <a:t>Edit Master text styles</a:t>
            </a:r>
          </a:p>
        </p:txBody>
      </p:sp>
    </p:spTree>
    <p:extLst>
      <p:ext uri="{BB962C8B-B14F-4D97-AF65-F5344CB8AC3E}">
        <p14:creationId xmlns:p14="http://schemas.microsoft.com/office/powerpoint/2010/main" val="21541944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841248" y="269895"/>
            <a:ext cx="5320386" cy="782638"/>
          </a:xfrm>
        </p:spPr>
        <p:txBody>
          <a:bodyPr/>
          <a:lstStyle>
            <a:lvl1pPr algn="l">
              <a:defRPr>
                <a:solidFill>
                  <a:schemeClr val="tx1"/>
                </a:solidFill>
              </a:defRPr>
            </a:lvl1pPr>
          </a:lstStyle>
          <a:p>
            <a:r>
              <a:rPr lang="en-US" noProof="0" dirty="0"/>
              <a:t>TEXT LAYOUT </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914693" y="1093225"/>
            <a:ext cx="4500000" cy="36576"/>
          </a:xfrm>
          <a:prstGeom prst="rect">
            <a:avLst/>
          </a:prstGeom>
          <a:solidFill>
            <a:srgbClr val="197DCE"/>
          </a:solidFill>
          <a:ln w="12700" cap="flat">
            <a:noFill/>
            <a:prstDash val="solid"/>
            <a:miter/>
          </a:ln>
        </p:spPr>
        <p:txBody>
          <a:bodyPr rtlCol="0" anchor="ctr"/>
          <a:lstStyle/>
          <a:p>
            <a:pPr algn="l"/>
            <a:endParaRPr lang="en-US" noProof="0" dirty="0"/>
          </a:p>
        </p:txBody>
      </p:sp>
      <p:sp>
        <p:nvSpPr>
          <p:cNvPr id="16" name="TextBox 15">
            <a:extLst>
              <a:ext uri="{FF2B5EF4-FFF2-40B4-BE49-F238E27FC236}">
                <a16:creationId xmlns:a16="http://schemas.microsoft.com/office/drawing/2014/main" id="{4F7E0842-1632-4161-875D-27FCCC8364B6}"/>
              </a:ext>
            </a:extLst>
          </p:cNvPr>
          <p:cNvSpPr txBox="1"/>
          <p:nvPr userDrawn="1"/>
        </p:nvSpPr>
        <p:spPr>
          <a:xfrm>
            <a:off x="838200" y="2774985"/>
            <a:ext cx="10806775"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kern="1200" noProof="0" dirty="0">
                <a:solidFill>
                  <a:schemeClr val="bg1"/>
                </a:solidFill>
                <a:latin typeface="+mn-lt"/>
                <a:ea typeface="+mn-ea"/>
                <a:cs typeface="+mn-cs"/>
              </a:rPr>
              <a:t>Edit Master text styles</a:t>
            </a:r>
          </a:p>
          <a:p>
            <a:endParaRPr lang="en-US" dirty="0"/>
          </a:p>
        </p:txBody>
      </p:sp>
    </p:spTree>
    <p:extLst>
      <p:ext uri="{BB962C8B-B14F-4D97-AF65-F5344CB8AC3E}">
        <p14:creationId xmlns:p14="http://schemas.microsoft.com/office/powerpoint/2010/main" val="25813288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6" name="TextBox 15">
            <a:extLst>
              <a:ext uri="{FF2B5EF4-FFF2-40B4-BE49-F238E27FC236}">
                <a16:creationId xmlns:a16="http://schemas.microsoft.com/office/drawing/2014/main" id="{4F7E0842-1632-4161-875D-27FCCC8364B6}"/>
              </a:ext>
            </a:extLst>
          </p:cNvPr>
          <p:cNvSpPr txBox="1"/>
          <p:nvPr userDrawn="1"/>
        </p:nvSpPr>
        <p:spPr>
          <a:xfrm>
            <a:off x="838200" y="2774985"/>
            <a:ext cx="10806775"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kern="1200" noProof="0" dirty="0">
                <a:solidFill>
                  <a:schemeClr val="bg1"/>
                </a:solidFill>
                <a:latin typeface="+mn-lt"/>
                <a:ea typeface="+mn-ea"/>
                <a:cs typeface="+mn-cs"/>
              </a:rPr>
              <a:t>Edit Master text styles</a:t>
            </a:r>
          </a:p>
          <a:p>
            <a:endParaRPr lang="en-US" dirty="0"/>
          </a:p>
        </p:txBody>
      </p:sp>
    </p:spTree>
    <p:extLst>
      <p:ext uri="{BB962C8B-B14F-4D97-AF65-F5344CB8AC3E}">
        <p14:creationId xmlns:p14="http://schemas.microsoft.com/office/powerpoint/2010/main" val="2569444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Section Layout">
    <p:spTree>
      <p:nvGrpSpPr>
        <p:cNvPr id="1" name=""/>
        <p:cNvGrpSpPr/>
        <p:nvPr/>
      </p:nvGrpSpPr>
      <p:grpSpPr>
        <a:xfrm>
          <a:off x="0" y="0"/>
          <a:ext cx="0" cy="0"/>
          <a:chOff x="0" y="0"/>
          <a:chExt cx="0" cy="0"/>
        </a:xfrm>
      </p:grpSpPr>
      <p:pic>
        <p:nvPicPr>
          <p:cNvPr id="13" name="Picture 12" descr="A crowd of people at a concert&#10;&#10;Description automatically generated with medium confidence">
            <a:extLst>
              <a:ext uri="{FF2B5EF4-FFF2-40B4-BE49-F238E27FC236}">
                <a16:creationId xmlns:a16="http://schemas.microsoft.com/office/drawing/2014/main" id="{03D49E44-BBF0-4FB3-806E-CC4CF439980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24449" y="168680"/>
            <a:ext cx="11944420" cy="6547014"/>
          </a:xfrm>
          <a:prstGeom prst="rect">
            <a:avLst/>
          </a:prstGeom>
        </p:spPr>
      </p:pic>
      <p:sp>
        <p:nvSpPr>
          <p:cNvPr id="17" name="Rectangle 16">
            <a:extLst>
              <a:ext uri="{FF2B5EF4-FFF2-40B4-BE49-F238E27FC236}">
                <a16:creationId xmlns:a16="http://schemas.microsoft.com/office/drawing/2014/main" id="{C1D78D52-38FB-4554-B1AF-6305C1C08FE8}"/>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lumMod val="75000"/>
                  <a:alpha val="61000"/>
                </a:schemeClr>
              </a:gs>
              <a:gs pos="100000">
                <a:schemeClr val="bg1">
                  <a:lumMod val="57000"/>
                </a:schemeClr>
              </a:gs>
            </a:gsLst>
            <a:lin ang="0" scaled="1"/>
            <a:tileRect/>
          </a:gradFill>
          <a:ln w="12700" cap="flat">
            <a:noFill/>
            <a:prstDash val="solid"/>
            <a:miter/>
          </a:ln>
        </p:spPr>
        <p:txBody>
          <a:bodyPr rtlCol="0" anchor="ctr"/>
          <a:lstStyle/>
          <a:p>
            <a:pPr algn="l"/>
            <a:endParaRPr lang="en-US" noProof="0" dirty="0"/>
          </a:p>
        </p:txBody>
      </p:sp>
      <p:sp>
        <p:nvSpPr>
          <p:cNvPr id="8" name="Text Placeholder 2">
            <a:extLst>
              <a:ext uri="{FF2B5EF4-FFF2-40B4-BE49-F238E27FC236}">
                <a16:creationId xmlns:a16="http://schemas.microsoft.com/office/drawing/2014/main" id="{03373955-AB5B-4186-8098-9DBA0AB2650E}"/>
              </a:ext>
            </a:extLst>
          </p:cNvPr>
          <p:cNvSpPr>
            <a:spLocks noGrp="1"/>
          </p:cNvSpPr>
          <p:nvPr>
            <p:ph type="body" idx="1" hasCustomPrompt="1"/>
          </p:nvPr>
        </p:nvSpPr>
        <p:spPr>
          <a:xfrm>
            <a:off x="1159649" y="2738211"/>
            <a:ext cx="4183650" cy="454353"/>
          </a:xfrm>
        </p:spPr>
        <p:txBody>
          <a:bodyPr>
            <a:noAutofit/>
          </a:bodyPr>
          <a:lstStyle>
            <a:lvl1pPr marL="0" indent="0">
              <a:buNone/>
              <a:defRPr sz="3000" b="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Section 1 title</a:t>
            </a:r>
          </a:p>
        </p:txBody>
      </p:sp>
      <p:sp>
        <p:nvSpPr>
          <p:cNvPr id="9" name="Text Placeholder 26">
            <a:extLst>
              <a:ext uri="{FF2B5EF4-FFF2-40B4-BE49-F238E27FC236}">
                <a16:creationId xmlns:a16="http://schemas.microsoft.com/office/drawing/2014/main" id="{B534F865-65DF-4129-9CE5-414E24937576}"/>
              </a:ext>
            </a:extLst>
          </p:cNvPr>
          <p:cNvSpPr>
            <a:spLocks noGrp="1"/>
          </p:cNvSpPr>
          <p:nvPr>
            <p:ph type="body" sz="quarter" idx="16" hasCustomPrompt="1"/>
          </p:nvPr>
        </p:nvSpPr>
        <p:spPr>
          <a:xfrm>
            <a:off x="838201" y="1835244"/>
            <a:ext cx="10515599" cy="629105"/>
          </a:xfrm>
        </p:spPr>
        <p:txBody>
          <a:bodyPr lIns="0" rIns="0">
            <a:noAutofit/>
          </a:bodyPr>
          <a:lstStyle>
            <a:lvl1pPr marL="0" indent="0" algn="ctr">
              <a:buNone/>
              <a:defRPr sz="2300" b="0" i="0">
                <a:solidFill>
                  <a:schemeClr val="tx1"/>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dirty="0"/>
              <a:t>Edit master text styles</a:t>
            </a:r>
          </a:p>
        </p:txBody>
      </p:sp>
      <p:sp>
        <p:nvSpPr>
          <p:cNvPr id="10" name="Text Placeholder 2">
            <a:extLst>
              <a:ext uri="{FF2B5EF4-FFF2-40B4-BE49-F238E27FC236}">
                <a16:creationId xmlns:a16="http://schemas.microsoft.com/office/drawing/2014/main" id="{23A3472E-32B4-4CAD-B5D0-420AA3FB4CE3}"/>
              </a:ext>
            </a:extLst>
          </p:cNvPr>
          <p:cNvSpPr>
            <a:spLocks noGrp="1"/>
          </p:cNvSpPr>
          <p:nvPr>
            <p:ph type="body" idx="18" hasCustomPrompt="1"/>
          </p:nvPr>
        </p:nvSpPr>
        <p:spPr>
          <a:xfrm>
            <a:off x="6627121" y="2738211"/>
            <a:ext cx="4183650" cy="454353"/>
          </a:xfrm>
        </p:spPr>
        <p:txBody>
          <a:bodyPr>
            <a:noAutofit/>
          </a:bodyPr>
          <a:lstStyle>
            <a:lvl1pPr marL="0" indent="0">
              <a:buNone/>
              <a:defRPr sz="3000" b="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Section 2 title</a:t>
            </a:r>
          </a:p>
        </p:txBody>
      </p:sp>
      <p:sp>
        <p:nvSpPr>
          <p:cNvPr id="11" name="Text Placeholder 26">
            <a:extLst>
              <a:ext uri="{FF2B5EF4-FFF2-40B4-BE49-F238E27FC236}">
                <a16:creationId xmlns:a16="http://schemas.microsoft.com/office/drawing/2014/main" id="{1AEED068-3EA0-4BF4-875C-02473E9EB0CC}"/>
              </a:ext>
            </a:extLst>
          </p:cNvPr>
          <p:cNvSpPr>
            <a:spLocks noGrp="1"/>
          </p:cNvSpPr>
          <p:nvPr>
            <p:ph type="body" sz="quarter" idx="20" hasCustomPrompt="1"/>
          </p:nvPr>
        </p:nvSpPr>
        <p:spPr>
          <a:xfrm>
            <a:off x="1159649" y="3428501"/>
            <a:ext cx="4365625" cy="2333625"/>
          </a:xfrm>
        </p:spPr>
        <p:txBody>
          <a:bodyPr>
            <a:normAutofit/>
          </a:bodyPr>
          <a:lstStyle>
            <a:lvl1pPr marL="180000" indent="-180000">
              <a:spcBef>
                <a:spcPts val="600"/>
              </a:spcBef>
              <a:buClr>
                <a:schemeClr val="bg2"/>
              </a:buClr>
              <a:defRPr sz="1600">
                <a:solidFill>
                  <a:schemeClr val="bg1"/>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dirty="0"/>
              <a:t>Edit Master text styles</a:t>
            </a:r>
          </a:p>
        </p:txBody>
      </p:sp>
      <p:sp>
        <p:nvSpPr>
          <p:cNvPr id="12" name="Text Placeholder 26">
            <a:extLst>
              <a:ext uri="{FF2B5EF4-FFF2-40B4-BE49-F238E27FC236}">
                <a16:creationId xmlns:a16="http://schemas.microsoft.com/office/drawing/2014/main" id="{3590B9DA-A2DF-4AE1-9A98-C7B84F48C3A9}"/>
              </a:ext>
            </a:extLst>
          </p:cNvPr>
          <p:cNvSpPr>
            <a:spLocks noGrp="1"/>
          </p:cNvSpPr>
          <p:nvPr>
            <p:ph type="body" sz="quarter" idx="21" hasCustomPrompt="1"/>
          </p:nvPr>
        </p:nvSpPr>
        <p:spPr>
          <a:xfrm>
            <a:off x="6627121" y="3428501"/>
            <a:ext cx="4365625" cy="2333625"/>
          </a:xfrm>
        </p:spPr>
        <p:txBody>
          <a:bodyPr>
            <a:normAutofit/>
          </a:bodyPr>
          <a:lstStyle>
            <a:lvl1pPr marL="180000" indent="-180000">
              <a:spcBef>
                <a:spcPts val="600"/>
              </a:spcBef>
              <a:buClr>
                <a:schemeClr val="bg2"/>
              </a:buClr>
              <a:defRPr sz="1600">
                <a:solidFill>
                  <a:schemeClr val="bg1"/>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dirty="0"/>
              <a:t>Edit Master text styles</a:t>
            </a:r>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38200" y="557629"/>
            <a:ext cx="10515600" cy="1325563"/>
          </a:xfrm>
        </p:spPr>
        <p:txBody>
          <a:bodyPr lIns="0" rIns="0"/>
          <a:lstStyle>
            <a:lvl1pPr algn="ctr">
              <a:defRPr>
                <a:solidFill>
                  <a:schemeClr val="bg1"/>
                </a:solidFill>
              </a:defRPr>
            </a:lvl1pPr>
          </a:lstStyle>
          <a:p>
            <a:r>
              <a:rPr lang="en-US" noProof="0" dirty="0"/>
              <a:t>COMPARISON</a:t>
            </a:r>
          </a:p>
        </p:txBody>
      </p:sp>
      <p:sp>
        <p:nvSpPr>
          <p:cNvPr id="18" name="Rectangle 17">
            <a:extLst>
              <a:ext uri="{FF2B5EF4-FFF2-40B4-BE49-F238E27FC236}">
                <a16:creationId xmlns:a16="http://schemas.microsoft.com/office/drawing/2014/main" id="{2D3F74C5-9ADD-4AE3-BCA5-88726CC2A1A3}"/>
              </a:ext>
              <a:ext uri="{C183D7F6-B498-43B3-948B-1728B52AA6E4}">
                <adec:decorative xmlns:adec="http://schemas.microsoft.com/office/drawing/2017/decorative" val="1"/>
              </a:ext>
            </a:extLst>
          </p:cNvPr>
          <p:cNvSpPr/>
          <p:nvPr userDrawn="1"/>
        </p:nvSpPr>
        <p:spPr>
          <a:xfrm>
            <a:off x="4111752" y="1667974"/>
            <a:ext cx="3968496" cy="36576"/>
          </a:xfrm>
          <a:prstGeom prst="rect">
            <a:avLst/>
          </a:prstGeom>
          <a:solidFill>
            <a:schemeClr val="tx1"/>
          </a:solidFill>
          <a:ln w="12700" cap="flat">
            <a:noFill/>
            <a:prstDash val="solid"/>
            <a:miter/>
          </a:ln>
        </p:spPr>
        <p:txBody>
          <a:bodyPr rtlCol="0" anchor="ctr"/>
          <a:lstStyle/>
          <a:p>
            <a:pPr algn="l"/>
            <a:endParaRPr lang="en-US" noProof="0" dirty="0"/>
          </a:p>
        </p:txBody>
      </p:sp>
    </p:spTree>
    <p:extLst>
      <p:ext uri="{BB962C8B-B14F-4D97-AF65-F5344CB8AC3E}">
        <p14:creationId xmlns:p14="http://schemas.microsoft.com/office/powerpoint/2010/main" val="2989059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ABD46-A039-4176-92A2-3238A1DD9A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9F3B407-94C1-45B2-B895-4082E14DD0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71C8B97-0C5C-467A-BCFC-00F4E1DBCF80}"/>
              </a:ext>
            </a:extLst>
          </p:cNvPr>
          <p:cNvSpPr>
            <a:spLocks noGrp="1"/>
          </p:cNvSpPr>
          <p:nvPr>
            <p:ph type="dt" sz="half" idx="10"/>
          </p:nvPr>
        </p:nvSpPr>
        <p:spPr/>
        <p:txBody>
          <a:bodyPr/>
          <a:lstStyle/>
          <a:p>
            <a:fld id="{8554AB7F-E6CA-4EFA-8780-2550D3B6408F}" type="datetimeFigureOut">
              <a:rPr lang="en-US" smtClean="0"/>
              <a:t>7/16/2021</a:t>
            </a:fld>
            <a:endParaRPr lang="en-US"/>
          </a:p>
        </p:txBody>
      </p:sp>
      <p:sp>
        <p:nvSpPr>
          <p:cNvPr id="5" name="Footer Placeholder 4">
            <a:extLst>
              <a:ext uri="{FF2B5EF4-FFF2-40B4-BE49-F238E27FC236}">
                <a16:creationId xmlns:a16="http://schemas.microsoft.com/office/drawing/2014/main" id="{951C4FCF-2BAA-4692-BE73-ADDFD96851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465825-1D43-4DCE-A40E-74857D511A77}"/>
              </a:ext>
            </a:extLst>
          </p:cNvPr>
          <p:cNvSpPr>
            <a:spLocks noGrp="1"/>
          </p:cNvSpPr>
          <p:nvPr>
            <p:ph type="sldNum" sz="quarter" idx="12"/>
          </p:nvPr>
        </p:nvSpPr>
        <p:spPr/>
        <p:txBody>
          <a:bodyPr/>
          <a:lstStyle/>
          <a:p>
            <a:fld id="{CBE2E60E-84AF-43CC-8D22-E3B9D17FF0F0}" type="slidenum">
              <a:rPr lang="en-US" smtClean="0"/>
              <a:t>‹#›</a:t>
            </a:fld>
            <a:endParaRPr lang="en-US"/>
          </a:p>
        </p:txBody>
      </p:sp>
    </p:spTree>
    <p:extLst>
      <p:ext uri="{BB962C8B-B14F-4D97-AF65-F5344CB8AC3E}">
        <p14:creationId xmlns:p14="http://schemas.microsoft.com/office/powerpoint/2010/main" val="34080589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pic>
        <p:nvPicPr>
          <p:cNvPr id="8" name="Picture 7" descr="A group of people in a raft&#10;&#10;Description automatically generated with medium confidence">
            <a:extLst>
              <a:ext uri="{FF2B5EF4-FFF2-40B4-BE49-F238E27FC236}">
                <a16:creationId xmlns:a16="http://schemas.microsoft.com/office/drawing/2014/main" id="{6E54C8A9-60ED-4B23-9D3A-E2BE4B62B82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51903" y="115056"/>
            <a:ext cx="11886690" cy="6630915"/>
          </a:xfrm>
          <a:prstGeom prst="rect">
            <a:avLst/>
          </a:prstGeom>
        </p:spPr>
      </p:pic>
      <p:sp>
        <p:nvSpPr>
          <p:cNvPr id="19" name="Rectangle 18">
            <a:extLst>
              <a:ext uri="{FF2B5EF4-FFF2-40B4-BE49-F238E27FC236}">
                <a16:creationId xmlns:a16="http://schemas.microsoft.com/office/drawing/2014/main" id="{081BF1DA-9131-4B55-A149-D393E41A3023}"/>
              </a:ext>
              <a:ext uri="{C183D7F6-B498-43B3-948B-1728B52AA6E4}">
                <adec:decorative xmlns:adec="http://schemas.microsoft.com/office/drawing/2017/decorative" val="1"/>
              </a:ext>
            </a:extLst>
          </p:cNvPr>
          <p:cNvSpPr/>
          <p:nvPr userDrawn="1"/>
        </p:nvSpPr>
        <p:spPr>
          <a:xfrm>
            <a:off x="151903" y="112029"/>
            <a:ext cx="11886690" cy="6646901"/>
          </a:xfrm>
          <a:prstGeom prst="rect">
            <a:avLst/>
          </a:prstGeom>
          <a:gradFill flip="none" rotWithShape="1">
            <a:gsLst>
              <a:gs pos="0">
                <a:schemeClr val="accent2">
                  <a:lumMod val="75000"/>
                  <a:alpha val="61000"/>
                </a:schemeClr>
              </a:gs>
              <a:gs pos="100000">
                <a:schemeClr val="bg1">
                  <a:lumMod val="57000"/>
                </a:schemeClr>
              </a:gs>
            </a:gsLst>
            <a:lin ang="0" scaled="1"/>
            <a:tileRect/>
          </a:gradFill>
          <a:ln w="12700" cap="flat">
            <a:noFill/>
            <a:prstDash val="solid"/>
            <a:miter/>
          </a:ln>
        </p:spPr>
        <p:txBody>
          <a:bodyPr rtlCol="0" anchor="ctr"/>
          <a:lstStyle/>
          <a:p>
            <a:pPr algn="l"/>
            <a:endParaRPr lang="en-US" noProof="0" dirty="0"/>
          </a:p>
        </p:txBody>
      </p:sp>
      <p:sp>
        <p:nvSpPr>
          <p:cNvPr id="9" name="Text Placeholder 26">
            <a:extLst>
              <a:ext uri="{FF2B5EF4-FFF2-40B4-BE49-F238E27FC236}">
                <a16:creationId xmlns:a16="http://schemas.microsoft.com/office/drawing/2014/main" id="{B534F865-65DF-4129-9CE5-414E24937576}"/>
              </a:ext>
            </a:extLst>
          </p:cNvPr>
          <p:cNvSpPr>
            <a:spLocks noGrp="1"/>
          </p:cNvSpPr>
          <p:nvPr>
            <p:ph type="body" sz="quarter" idx="16" hasCustomPrompt="1"/>
          </p:nvPr>
        </p:nvSpPr>
        <p:spPr>
          <a:xfrm>
            <a:off x="841248" y="3359239"/>
            <a:ext cx="4357688" cy="2252574"/>
          </a:xfrm>
        </p:spPr>
        <p:txBody>
          <a:bodyPr lIns="0" rIns="0">
            <a:noAutofit/>
          </a:bodyPr>
          <a:lstStyle>
            <a:lvl1pPr marL="0" indent="0" algn="l">
              <a:buNone/>
              <a:defRPr sz="2300" b="0" i="0">
                <a:solidFill>
                  <a:schemeClr val="bg1"/>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dirty="0"/>
              <a:t>Edit master text styles</a:t>
            </a:r>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41248" y="2081624"/>
            <a:ext cx="4357688" cy="1325563"/>
          </a:xfrm>
        </p:spPr>
        <p:txBody>
          <a:bodyPr lIns="0" rIns="0"/>
          <a:lstStyle>
            <a:lvl1pPr algn="l">
              <a:defRPr>
                <a:solidFill>
                  <a:schemeClr val="bg1"/>
                </a:solidFill>
              </a:defRPr>
            </a:lvl1pPr>
          </a:lstStyle>
          <a:p>
            <a:r>
              <a:rPr lang="en-US" noProof="0"/>
              <a:t>CHART SLIDE</a:t>
            </a:r>
          </a:p>
        </p:txBody>
      </p:sp>
      <p:sp>
        <p:nvSpPr>
          <p:cNvPr id="18" name="Rectangle 17">
            <a:extLst>
              <a:ext uri="{FF2B5EF4-FFF2-40B4-BE49-F238E27FC236}">
                <a16:creationId xmlns:a16="http://schemas.microsoft.com/office/drawing/2014/main" id="{2D3F74C5-9ADD-4AE3-BCA5-88726CC2A1A3}"/>
              </a:ext>
              <a:ext uri="{C183D7F6-B498-43B3-948B-1728B52AA6E4}">
                <adec:decorative xmlns:adec="http://schemas.microsoft.com/office/drawing/2017/decorative" val="1"/>
              </a:ext>
            </a:extLst>
          </p:cNvPr>
          <p:cNvSpPr/>
          <p:nvPr userDrawn="1"/>
        </p:nvSpPr>
        <p:spPr>
          <a:xfrm>
            <a:off x="911877" y="3191969"/>
            <a:ext cx="3968496" cy="36576"/>
          </a:xfrm>
          <a:prstGeom prst="rect">
            <a:avLst/>
          </a:prstGeom>
          <a:solidFill>
            <a:schemeClr val="tx1"/>
          </a:solidFill>
          <a:ln w="12700" cap="flat">
            <a:noFill/>
            <a:prstDash val="solid"/>
            <a:miter/>
          </a:ln>
        </p:spPr>
        <p:txBody>
          <a:bodyPr rtlCol="0" anchor="ctr"/>
          <a:lstStyle/>
          <a:p>
            <a:pPr algn="l"/>
            <a:endParaRPr lang="en-US" noProof="0" dirty="0"/>
          </a:p>
        </p:txBody>
      </p:sp>
      <p:sp>
        <p:nvSpPr>
          <p:cNvPr id="16" name="Chart Placeholder 18">
            <a:extLst>
              <a:ext uri="{FF2B5EF4-FFF2-40B4-BE49-F238E27FC236}">
                <a16:creationId xmlns:a16="http://schemas.microsoft.com/office/drawing/2014/main" id="{BE9C98A7-B145-402E-BADA-CE785E3BA996}"/>
              </a:ext>
            </a:extLst>
          </p:cNvPr>
          <p:cNvSpPr>
            <a:spLocks noGrp="1"/>
          </p:cNvSpPr>
          <p:nvPr>
            <p:ph type="chart" sz="quarter" idx="32"/>
          </p:nvPr>
        </p:nvSpPr>
        <p:spPr>
          <a:xfrm>
            <a:off x="6981371" y="1246188"/>
            <a:ext cx="4284663" cy="4365625"/>
          </a:xfrm>
        </p:spPr>
        <p:txBody>
          <a:bodyPr anchor="ctr" anchorCtr="0">
            <a:normAutofit/>
          </a:bodyPr>
          <a:lstStyle>
            <a:lvl1pPr marL="0" indent="0" algn="ctr">
              <a:buNone/>
              <a:defRPr sz="1600">
                <a:solidFill>
                  <a:schemeClr val="bg1"/>
                </a:solidFill>
              </a:defRPr>
            </a:lvl1pPr>
          </a:lstStyle>
          <a:p>
            <a:r>
              <a:rPr lang="en-US" noProof="0" dirty="0"/>
              <a:t>Click icon to add chart</a:t>
            </a:r>
          </a:p>
        </p:txBody>
      </p:sp>
    </p:spTree>
    <p:extLst>
      <p:ext uri="{BB962C8B-B14F-4D97-AF65-F5344CB8AC3E}">
        <p14:creationId xmlns:p14="http://schemas.microsoft.com/office/powerpoint/2010/main" val="29970416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hart Layout">
    <p:spTree>
      <p:nvGrpSpPr>
        <p:cNvPr id="1" name=""/>
        <p:cNvGrpSpPr/>
        <p:nvPr/>
      </p:nvGrpSpPr>
      <p:grpSpPr>
        <a:xfrm>
          <a:off x="0" y="0"/>
          <a:ext cx="0" cy="0"/>
          <a:chOff x="0" y="0"/>
          <a:chExt cx="0" cy="0"/>
        </a:xfrm>
      </p:grpSpPr>
      <p:pic>
        <p:nvPicPr>
          <p:cNvPr id="8" name="Picture 7" descr="A picture containing plant, flower, arranged&#10;&#10;Description automatically generated">
            <a:extLst>
              <a:ext uri="{FF2B5EF4-FFF2-40B4-BE49-F238E27FC236}">
                <a16:creationId xmlns:a16="http://schemas.microsoft.com/office/drawing/2014/main" id="{9F305071-BC04-4265-B4EA-9455A297DF1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20295" y="128017"/>
            <a:ext cx="11951410" cy="6601968"/>
          </a:xfrm>
          <a:prstGeom prst="rect">
            <a:avLst/>
          </a:prstGeom>
        </p:spPr>
      </p:pic>
      <p:sp>
        <p:nvSpPr>
          <p:cNvPr id="12" name="Rectangle 11">
            <a:extLst>
              <a:ext uri="{FF2B5EF4-FFF2-40B4-BE49-F238E27FC236}">
                <a16:creationId xmlns:a16="http://schemas.microsoft.com/office/drawing/2014/main" id="{869EB22A-51AA-46AA-B72B-4136955CCAC5}"/>
              </a:ext>
              <a:ext uri="{C183D7F6-B498-43B3-948B-1728B52AA6E4}">
                <adec:decorative xmlns:adec="http://schemas.microsoft.com/office/drawing/2017/decorative" val="1"/>
              </a:ext>
            </a:extLst>
          </p:cNvPr>
          <p:cNvSpPr/>
          <p:nvPr userDrawn="1"/>
        </p:nvSpPr>
        <p:spPr>
          <a:xfrm>
            <a:off x="120295" y="128015"/>
            <a:ext cx="11932919" cy="6601967"/>
          </a:xfrm>
          <a:prstGeom prst="rect">
            <a:avLst/>
          </a:prstGeom>
          <a:gradFill flip="none" rotWithShape="1">
            <a:gsLst>
              <a:gs pos="0">
                <a:schemeClr val="accent2">
                  <a:lumMod val="75000"/>
                  <a:alpha val="52000"/>
                </a:schemeClr>
              </a:gs>
              <a:gs pos="100000">
                <a:schemeClr val="accent2">
                  <a:alpha val="47000"/>
                  <a:lumMod val="50000"/>
                </a:schemeClr>
              </a:gs>
            </a:gsLst>
            <a:lin ang="0" scaled="1"/>
            <a:tileRect/>
          </a:gradFill>
          <a:ln w="12700" cap="flat">
            <a:noFill/>
            <a:prstDash val="solid"/>
            <a:miter/>
          </a:ln>
        </p:spPr>
        <p:txBody>
          <a:bodyPr rtlCol="0" anchor="ctr"/>
          <a:lstStyle/>
          <a:p>
            <a:pPr algn="l"/>
            <a:endParaRPr lang="en-US" noProof="0" dirty="0"/>
          </a:p>
        </p:txBody>
      </p:sp>
      <p:sp>
        <p:nvSpPr>
          <p:cNvPr id="9" name="Text Placeholder 26">
            <a:extLst>
              <a:ext uri="{FF2B5EF4-FFF2-40B4-BE49-F238E27FC236}">
                <a16:creationId xmlns:a16="http://schemas.microsoft.com/office/drawing/2014/main" id="{B534F865-65DF-4129-9CE5-414E24937576}"/>
              </a:ext>
            </a:extLst>
          </p:cNvPr>
          <p:cNvSpPr>
            <a:spLocks noGrp="1"/>
          </p:cNvSpPr>
          <p:nvPr>
            <p:ph type="body" sz="quarter" idx="16" hasCustomPrompt="1"/>
          </p:nvPr>
        </p:nvSpPr>
        <p:spPr>
          <a:xfrm>
            <a:off x="841248" y="3359239"/>
            <a:ext cx="4357688" cy="2252574"/>
          </a:xfrm>
        </p:spPr>
        <p:txBody>
          <a:bodyPr lIns="0" rIns="0">
            <a:noAutofit/>
          </a:bodyPr>
          <a:lstStyle>
            <a:lvl1pPr marL="0" indent="0" algn="l">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41248" y="2081624"/>
            <a:ext cx="4357688" cy="1325563"/>
          </a:xfrm>
        </p:spPr>
        <p:txBody>
          <a:bodyPr lIns="0" rIns="0"/>
          <a:lstStyle>
            <a:lvl1pPr algn="l">
              <a:defRPr>
                <a:solidFill>
                  <a:schemeClr val="bg1"/>
                </a:solidFill>
              </a:defRPr>
            </a:lvl1pPr>
          </a:lstStyle>
          <a:p>
            <a:r>
              <a:rPr lang="en-US" noProof="0"/>
              <a:t>CHART SLIDE</a:t>
            </a:r>
          </a:p>
        </p:txBody>
      </p:sp>
      <p:sp>
        <p:nvSpPr>
          <p:cNvPr id="18" name="Rectangle 17">
            <a:extLst>
              <a:ext uri="{FF2B5EF4-FFF2-40B4-BE49-F238E27FC236}">
                <a16:creationId xmlns:a16="http://schemas.microsoft.com/office/drawing/2014/main" id="{2D3F74C5-9ADD-4AE3-BCA5-88726CC2A1A3}"/>
              </a:ext>
              <a:ext uri="{C183D7F6-B498-43B3-948B-1728B52AA6E4}">
                <adec:decorative xmlns:adec="http://schemas.microsoft.com/office/drawing/2017/decorative" val="1"/>
              </a:ext>
            </a:extLst>
          </p:cNvPr>
          <p:cNvSpPr/>
          <p:nvPr userDrawn="1"/>
        </p:nvSpPr>
        <p:spPr>
          <a:xfrm>
            <a:off x="911877" y="3191969"/>
            <a:ext cx="3968496" cy="36576"/>
          </a:xfrm>
          <a:prstGeom prst="rect">
            <a:avLst/>
          </a:prstGeom>
          <a:solidFill>
            <a:srgbClr val="197DCE"/>
          </a:solidFill>
          <a:ln w="12700" cap="flat">
            <a:noFill/>
            <a:prstDash val="solid"/>
            <a:miter/>
          </a:ln>
        </p:spPr>
        <p:txBody>
          <a:bodyPr rtlCol="0" anchor="ctr"/>
          <a:lstStyle/>
          <a:p>
            <a:pPr algn="l"/>
            <a:endParaRPr lang="en-US" noProof="0" dirty="0"/>
          </a:p>
        </p:txBody>
      </p:sp>
      <p:sp>
        <p:nvSpPr>
          <p:cNvPr id="16" name="Chart Placeholder 18">
            <a:extLst>
              <a:ext uri="{FF2B5EF4-FFF2-40B4-BE49-F238E27FC236}">
                <a16:creationId xmlns:a16="http://schemas.microsoft.com/office/drawing/2014/main" id="{BE9C98A7-B145-402E-BADA-CE785E3BA996}"/>
              </a:ext>
            </a:extLst>
          </p:cNvPr>
          <p:cNvSpPr>
            <a:spLocks noGrp="1"/>
          </p:cNvSpPr>
          <p:nvPr>
            <p:ph type="chart" sz="quarter" idx="32"/>
          </p:nvPr>
        </p:nvSpPr>
        <p:spPr>
          <a:xfrm>
            <a:off x="6981371" y="1246188"/>
            <a:ext cx="4284663" cy="4365625"/>
          </a:xfrm>
        </p:spPr>
        <p:txBody>
          <a:bodyPr anchor="ctr" anchorCtr="0">
            <a:normAutofit/>
          </a:bodyPr>
          <a:lstStyle>
            <a:lvl1pPr marL="0" indent="0" algn="ctr">
              <a:buNone/>
              <a:defRPr sz="1600">
                <a:solidFill>
                  <a:schemeClr val="bg1"/>
                </a:solidFill>
              </a:defRPr>
            </a:lvl1pPr>
          </a:lstStyle>
          <a:p>
            <a:r>
              <a:rPr lang="en-US" noProof="0" dirty="0"/>
              <a:t>Click icon to add chart</a:t>
            </a:r>
          </a:p>
        </p:txBody>
      </p:sp>
    </p:spTree>
    <p:extLst>
      <p:ext uri="{BB962C8B-B14F-4D97-AF65-F5344CB8AC3E}">
        <p14:creationId xmlns:p14="http://schemas.microsoft.com/office/powerpoint/2010/main" val="29947260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pic>
        <p:nvPicPr>
          <p:cNvPr id="8" name="Picture 7" descr="A picture containing outdoor, umbrella, arch, accessory&#10;&#10;Description automatically generated">
            <a:extLst>
              <a:ext uri="{FF2B5EF4-FFF2-40B4-BE49-F238E27FC236}">
                <a16:creationId xmlns:a16="http://schemas.microsoft.com/office/drawing/2014/main" id="{3A45B3B5-AD1F-49F0-BE09-D9F43C36461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29894" y="134072"/>
            <a:ext cx="11932920" cy="6601969"/>
          </a:xfrm>
          <a:prstGeom prst="rect">
            <a:avLst/>
          </a:prstGeom>
        </p:spPr>
      </p:pic>
      <p:sp>
        <p:nvSpPr>
          <p:cNvPr id="16" name="Rectangle 15">
            <a:extLst>
              <a:ext uri="{FF2B5EF4-FFF2-40B4-BE49-F238E27FC236}">
                <a16:creationId xmlns:a16="http://schemas.microsoft.com/office/drawing/2014/main" id="{9741D0FB-DD5F-44D4-A3D7-4CCC8D4D0827}"/>
              </a:ext>
              <a:ext uri="{C183D7F6-B498-43B3-948B-1728B52AA6E4}">
                <adec:decorative xmlns:adec="http://schemas.microsoft.com/office/drawing/2017/decorative" val="1"/>
              </a:ext>
            </a:extLst>
          </p:cNvPr>
          <p:cNvSpPr/>
          <p:nvPr userDrawn="1"/>
        </p:nvSpPr>
        <p:spPr>
          <a:xfrm>
            <a:off x="123131" y="134071"/>
            <a:ext cx="11919498" cy="6563455"/>
          </a:xfrm>
          <a:prstGeom prst="rect">
            <a:avLst/>
          </a:prstGeom>
          <a:gradFill flip="none" rotWithShape="1">
            <a:gsLst>
              <a:gs pos="0">
                <a:schemeClr val="accent2">
                  <a:lumMod val="75000"/>
                </a:schemeClr>
              </a:gs>
              <a:gs pos="100000">
                <a:schemeClr val="bg1">
                  <a:alpha val="24000"/>
                  <a:lumMod val="5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a:xfrm>
            <a:off x="5821279" y="6124540"/>
            <a:ext cx="549442" cy="365125"/>
          </a:xfrm>
          <a:prstGeom prst="rect">
            <a:avLst/>
          </a:prstGeom>
        </p:spPr>
        <p:txBody>
          <a:bodyPr/>
          <a:lstStyle/>
          <a:p>
            <a:fld id="{D495E168-DA5E-4888-8D8A-92B118324C14}" type="slidenum">
              <a:rPr lang="en-US" noProof="0" smtClean="0"/>
              <a:pPr/>
              <a:t>‹#›</a:t>
            </a:fld>
            <a:endParaRPr lang="en-US" noProof="0" dirty="0"/>
          </a:p>
        </p:txBody>
      </p:sp>
      <p:sp>
        <p:nvSpPr>
          <p:cNvPr id="9" name="Text Placeholder 26">
            <a:extLst>
              <a:ext uri="{FF2B5EF4-FFF2-40B4-BE49-F238E27FC236}">
                <a16:creationId xmlns:a16="http://schemas.microsoft.com/office/drawing/2014/main" id="{B534F865-65DF-4129-9CE5-414E24937576}"/>
              </a:ext>
            </a:extLst>
          </p:cNvPr>
          <p:cNvSpPr>
            <a:spLocks noGrp="1"/>
          </p:cNvSpPr>
          <p:nvPr>
            <p:ph type="body" sz="quarter" idx="16" hasCustomPrompt="1"/>
          </p:nvPr>
        </p:nvSpPr>
        <p:spPr>
          <a:xfrm>
            <a:off x="8683563" y="3365295"/>
            <a:ext cx="2596896" cy="2252574"/>
          </a:xfrm>
        </p:spPr>
        <p:txBody>
          <a:bodyPr lIns="0" rIns="0">
            <a:noAutofit/>
          </a:bodyPr>
          <a:lstStyle>
            <a:lvl1pPr marL="0" indent="0" algn="l">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683562" y="1763830"/>
            <a:ext cx="2669859" cy="1325563"/>
          </a:xfrm>
        </p:spPr>
        <p:txBody>
          <a:bodyPr lIns="0" rIns="0"/>
          <a:lstStyle>
            <a:lvl1pPr algn="l">
              <a:defRPr>
                <a:solidFill>
                  <a:schemeClr val="bg1"/>
                </a:solidFill>
              </a:defRPr>
            </a:lvl1pPr>
          </a:lstStyle>
          <a:p>
            <a:r>
              <a:rPr lang="en-US" noProof="0"/>
              <a:t>TABLE SLIDE</a:t>
            </a:r>
          </a:p>
        </p:txBody>
      </p:sp>
      <p:sp>
        <p:nvSpPr>
          <p:cNvPr id="15" name="Oval 14">
            <a:extLst>
              <a:ext uri="{FF2B5EF4-FFF2-40B4-BE49-F238E27FC236}">
                <a16:creationId xmlns:a16="http://schemas.microsoft.com/office/drawing/2014/main" id="{B6E88236-C248-4008-9619-75BCE6D3401C}"/>
              </a:ext>
              <a:ext uri="{C183D7F6-B498-43B3-948B-1728B52AA6E4}">
                <adec:decorative xmlns:adec="http://schemas.microsoft.com/office/drawing/2017/decorative" val="1"/>
              </a:ext>
            </a:extLst>
          </p:cNvPr>
          <p:cNvSpPr/>
          <p:nvPr userDrawn="1"/>
        </p:nvSpPr>
        <p:spPr>
          <a:xfrm>
            <a:off x="5908548" y="6120101"/>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8" name="Rectangle 17">
            <a:extLst>
              <a:ext uri="{FF2B5EF4-FFF2-40B4-BE49-F238E27FC236}">
                <a16:creationId xmlns:a16="http://schemas.microsoft.com/office/drawing/2014/main" id="{2D3F74C5-9ADD-4AE3-BCA5-88726CC2A1A3}"/>
              </a:ext>
              <a:ext uri="{C183D7F6-B498-43B3-948B-1728B52AA6E4}">
                <adec:decorative xmlns:adec="http://schemas.microsoft.com/office/drawing/2017/decorative" val="1"/>
              </a:ext>
            </a:extLst>
          </p:cNvPr>
          <p:cNvSpPr/>
          <p:nvPr userDrawn="1"/>
        </p:nvSpPr>
        <p:spPr>
          <a:xfrm>
            <a:off x="8683563" y="3198025"/>
            <a:ext cx="1545336"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3" name="Table Placeholder 17">
            <a:extLst>
              <a:ext uri="{FF2B5EF4-FFF2-40B4-BE49-F238E27FC236}">
                <a16:creationId xmlns:a16="http://schemas.microsoft.com/office/drawing/2014/main" id="{62814DE5-26B2-4A8E-BA8D-A2E4C5547EB9}"/>
              </a:ext>
            </a:extLst>
          </p:cNvPr>
          <p:cNvSpPr>
            <a:spLocks noGrp="1"/>
          </p:cNvSpPr>
          <p:nvPr>
            <p:ph type="tbl" sz="quarter" idx="17"/>
          </p:nvPr>
        </p:nvSpPr>
        <p:spPr>
          <a:xfrm>
            <a:off x="911225" y="1511489"/>
            <a:ext cx="6561138" cy="3847135"/>
          </a:xfrm>
        </p:spPr>
        <p:txBody>
          <a:bodyPr anchor="ctr" anchorCtr="0">
            <a:normAutofit/>
          </a:bodyPr>
          <a:lstStyle>
            <a:lvl1pPr marL="0" indent="0" algn="ctr">
              <a:buNone/>
              <a:defRPr sz="1600">
                <a:solidFill>
                  <a:schemeClr val="tx1">
                    <a:lumMod val="50000"/>
                    <a:lumOff val="50000"/>
                  </a:schemeClr>
                </a:solidFill>
              </a:defRPr>
            </a:lvl1pPr>
          </a:lstStyle>
          <a:p>
            <a:r>
              <a:rPr lang="en-US" noProof="0" dirty="0"/>
              <a:t>Click icon to add table</a:t>
            </a:r>
          </a:p>
        </p:txBody>
      </p:sp>
    </p:spTree>
    <p:extLst>
      <p:ext uri="{BB962C8B-B14F-4D97-AF65-F5344CB8AC3E}">
        <p14:creationId xmlns:p14="http://schemas.microsoft.com/office/powerpoint/2010/main" val="10494300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 and Title Slide">
    <p:spTree>
      <p:nvGrpSpPr>
        <p:cNvPr id="1" name=""/>
        <p:cNvGrpSpPr/>
        <p:nvPr/>
      </p:nvGrpSpPr>
      <p:grpSpPr>
        <a:xfrm>
          <a:off x="0" y="0"/>
          <a:ext cx="0" cy="0"/>
          <a:chOff x="0" y="0"/>
          <a:chExt cx="0" cy="0"/>
        </a:xfrm>
      </p:grpSpPr>
      <p:pic>
        <p:nvPicPr>
          <p:cNvPr id="12" name="Picture 11" descr="A picture containing tent, outdoor object, outdoor, colorful&#10;&#10;Description automatically generated">
            <a:extLst>
              <a:ext uri="{FF2B5EF4-FFF2-40B4-BE49-F238E27FC236}">
                <a16:creationId xmlns:a16="http://schemas.microsoft.com/office/drawing/2014/main" id="{A743960D-6176-4B82-B17F-6FD9A13A0C4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29540" y="166530"/>
            <a:ext cx="11913089" cy="6524940"/>
          </a:xfrm>
          <a:prstGeom prst="rect">
            <a:avLst/>
          </a:prstGeom>
        </p:spPr>
      </p:pic>
      <p:sp>
        <p:nvSpPr>
          <p:cNvPr id="13" name="Rectangle 12">
            <a:extLst>
              <a:ext uri="{FF2B5EF4-FFF2-40B4-BE49-F238E27FC236}">
                <a16:creationId xmlns:a16="http://schemas.microsoft.com/office/drawing/2014/main" id="{FEF14405-ED29-4583-9E37-1D5FC3589820}"/>
              </a:ext>
              <a:ext uri="{C183D7F6-B498-43B3-948B-1728B52AA6E4}">
                <adec:decorative xmlns:adec="http://schemas.microsoft.com/office/drawing/2017/decorative" val="1"/>
              </a:ext>
            </a:extLst>
          </p:cNvPr>
          <p:cNvSpPr/>
          <p:nvPr userDrawn="1"/>
        </p:nvSpPr>
        <p:spPr>
          <a:xfrm>
            <a:off x="129540" y="168093"/>
            <a:ext cx="11913089" cy="3202580"/>
          </a:xfrm>
          <a:prstGeom prst="rect">
            <a:avLst/>
          </a:prstGeom>
          <a:gradFill flip="none" rotWithShape="1">
            <a:gsLst>
              <a:gs pos="0">
                <a:schemeClr val="accent2">
                  <a:lumMod val="75000"/>
                  <a:alpha val="52000"/>
                </a:schemeClr>
              </a:gs>
              <a:gs pos="100000">
                <a:schemeClr val="accent2">
                  <a:lumMod val="40000"/>
                  <a:lumOff val="60000"/>
                  <a:alpha val="47000"/>
                </a:schemeClr>
              </a:gs>
            </a:gsLst>
            <a:lin ang="0" scaled="1"/>
            <a:tileRect/>
          </a:gradFill>
          <a:ln w="12700" cap="flat">
            <a:noFill/>
            <a:prstDash val="solid"/>
            <a:miter/>
          </a:ln>
        </p:spPr>
        <p:txBody>
          <a:bodyPr rtlCol="0" anchor="ctr"/>
          <a:lstStyle/>
          <a:p>
            <a:pPr algn="l"/>
            <a:endParaRPr lang="en-US" noProof="0" dirty="0"/>
          </a:p>
        </p:txBody>
      </p:sp>
      <p:sp>
        <p:nvSpPr>
          <p:cNvPr id="2" name="Rectangle 1">
            <a:extLst>
              <a:ext uri="{FF2B5EF4-FFF2-40B4-BE49-F238E27FC236}">
                <a16:creationId xmlns:a16="http://schemas.microsoft.com/office/drawing/2014/main" id="{A83C23D1-BE9A-4E52-9BEF-D55C4CB7574F}"/>
              </a:ext>
              <a:ext uri="{C183D7F6-B498-43B3-948B-1728B52AA6E4}">
                <adec:decorative xmlns:adec="http://schemas.microsoft.com/office/drawing/2017/decorative" val="1"/>
              </a:ext>
            </a:extLst>
          </p:cNvPr>
          <p:cNvSpPr/>
          <p:nvPr userDrawn="1"/>
        </p:nvSpPr>
        <p:spPr>
          <a:xfrm>
            <a:off x="11645798" y="6386170"/>
            <a:ext cx="307239" cy="343814"/>
          </a:xfrm>
          <a:prstGeom prst="rect">
            <a:avLst/>
          </a:prstGeom>
          <a:no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a:xfrm>
            <a:off x="5821279" y="6118484"/>
            <a:ext cx="549442" cy="365125"/>
          </a:xfrm>
          <a:prstGeom prst="rect">
            <a:avLst/>
          </a:prstGeom>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a:xfrm>
            <a:off x="8610600" y="6118484"/>
            <a:ext cx="2743200" cy="365125"/>
          </a:xfrm>
          <a:prstGeom prst="rect">
            <a:avLst/>
          </a:prstGeom>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a:xfrm>
            <a:off x="11353800" y="6008836"/>
            <a:ext cx="3398763" cy="365125"/>
          </a:xfrm>
          <a:prstGeom prst="rect">
            <a:avLst/>
          </a:prstGeom>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4" name="Text Placeholder 26">
            <a:extLst>
              <a:ext uri="{FF2B5EF4-FFF2-40B4-BE49-F238E27FC236}">
                <a16:creationId xmlns:a16="http://schemas.microsoft.com/office/drawing/2014/main" id="{B33A3032-1037-4342-827F-CF1349978260}"/>
              </a:ext>
            </a:extLst>
          </p:cNvPr>
          <p:cNvSpPr>
            <a:spLocks noGrp="1"/>
          </p:cNvSpPr>
          <p:nvPr>
            <p:ph type="body" sz="quarter" idx="16" hasCustomPrompt="1"/>
          </p:nvPr>
        </p:nvSpPr>
        <p:spPr>
          <a:xfrm>
            <a:off x="838201" y="1835244"/>
            <a:ext cx="10515599" cy="629105"/>
          </a:xfrm>
        </p:spPr>
        <p:txBody>
          <a:bodyPr lIns="0" rIns="0">
            <a:noAutofit/>
          </a:bodyPr>
          <a:lstStyle>
            <a:lvl1pPr marL="0" indent="0" algn="ctr">
              <a:buNone/>
              <a:defRPr sz="2300" b="0" i="0">
                <a:solidFill>
                  <a:schemeClr val="bg1"/>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dirty="0"/>
              <a:t>Edit master text styles</a:t>
            </a:r>
          </a:p>
        </p:txBody>
      </p:sp>
      <p:sp>
        <p:nvSpPr>
          <p:cNvPr id="15" name="Title 1">
            <a:extLst>
              <a:ext uri="{FF2B5EF4-FFF2-40B4-BE49-F238E27FC236}">
                <a16:creationId xmlns:a16="http://schemas.microsoft.com/office/drawing/2014/main" id="{FD6F6A17-AFDC-40C7-9D63-50FA052A1614}"/>
              </a:ext>
            </a:extLst>
          </p:cNvPr>
          <p:cNvSpPr>
            <a:spLocks noGrp="1"/>
          </p:cNvSpPr>
          <p:nvPr>
            <p:ph type="title" hasCustomPrompt="1"/>
          </p:nvPr>
        </p:nvSpPr>
        <p:spPr>
          <a:xfrm>
            <a:off x="838200" y="557629"/>
            <a:ext cx="10515600" cy="1325563"/>
          </a:xfrm>
        </p:spPr>
        <p:txBody>
          <a:bodyPr lIns="0" rIns="0"/>
          <a:lstStyle>
            <a:lvl1pPr algn="ctr">
              <a:defRPr>
                <a:solidFill>
                  <a:schemeClr val="bg1"/>
                </a:solidFill>
              </a:defRPr>
            </a:lvl1pPr>
          </a:lstStyle>
          <a:p>
            <a:r>
              <a:rPr lang="en-US" noProof="0" dirty="0"/>
              <a:t>BIG IMAGE SLIDE</a:t>
            </a:r>
          </a:p>
        </p:txBody>
      </p:sp>
      <p:sp>
        <p:nvSpPr>
          <p:cNvPr id="16" name="Rectangle 15">
            <a:extLst>
              <a:ext uri="{FF2B5EF4-FFF2-40B4-BE49-F238E27FC236}">
                <a16:creationId xmlns:a16="http://schemas.microsoft.com/office/drawing/2014/main" id="{6668B9DC-C6AF-45D4-BBA3-A5EF781EAB7F}"/>
              </a:ext>
              <a:ext uri="{C183D7F6-B498-43B3-948B-1728B52AA6E4}">
                <adec:decorative xmlns:adec="http://schemas.microsoft.com/office/drawing/2017/decorative" val="1"/>
              </a:ext>
            </a:extLst>
          </p:cNvPr>
          <p:cNvSpPr/>
          <p:nvPr userDrawn="1"/>
        </p:nvSpPr>
        <p:spPr>
          <a:xfrm>
            <a:off x="3759708" y="1667974"/>
            <a:ext cx="4672584" cy="36576"/>
          </a:xfrm>
          <a:prstGeom prst="rect">
            <a:avLst/>
          </a:prstGeom>
          <a:solidFill>
            <a:srgbClr val="197DCE"/>
          </a:solidFill>
          <a:ln w="12700" cap="flat">
            <a:noFill/>
            <a:prstDash val="solid"/>
            <a:miter/>
          </a:ln>
        </p:spPr>
        <p:txBody>
          <a:bodyPr rtlCol="0" anchor="ctr"/>
          <a:lstStyle/>
          <a:p>
            <a:pPr algn="l"/>
            <a:endParaRPr lang="en-US" noProof="0" dirty="0"/>
          </a:p>
        </p:txBody>
      </p:sp>
    </p:spTree>
    <p:extLst>
      <p:ext uri="{BB962C8B-B14F-4D97-AF65-F5344CB8AC3E}">
        <p14:creationId xmlns:p14="http://schemas.microsoft.com/office/powerpoint/2010/main" val="854455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Media Layout">
    <p:spTree>
      <p:nvGrpSpPr>
        <p:cNvPr id="1" name=""/>
        <p:cNvGrpSpPr/>
        <p:nvPr/>
      </p:nvGrpSpPr>
      <p:grpSpPr>
        <a:xfrm>
          <a:off x="0" y="0"/>
          <a:ext cx="0" cy="0"/>
          <a:chOff x="0" y="0"/>
          <a:chExt cx="0" cy="0"/>
        </a:xfrm>
      </p:grpSpPr>
      <p:pic>
        <p:nvPicPr>
          <p:cNvPr id="8" name="Picture 7" descr="A group of tents in a field&#10;&#10;Description automatically generated with low confidence">
            <a:extLst>
              <a:ext uri="{FF2B5EF4-FFF2-40B4-BE49-F238E27FC236}">
                <a16:creationId xmlns:a16="http://schemas.microsoft.com/office/drawing/2014/main" id="{F727818C-3931-4B10-B7D8-151080F3C1F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59048" y="181668"/>
            <a:ext cx="11873490" cy="6530148"/>
          </a:xfrm>
          <a:prstGeom prst="rect">
            <a:avLst/>
          </a:prstGeom>
        </p:spPr>
      </p:pic>
      <p:sp>
        <p:nvSpPr>
          <p:cNvPr id="13" name="Rectangle 12">
            <a:extLst>
              <a:ext uri="{FF2B5EF4-FFF2-40B4-BE49-F238E27FC236}">
                <a16:creationId xmlns:a16="http://schemas.microsoft.com/office/drawing/2014/main" id="{59EAF8B3-D5B4-4334-B33E-EAC6A020F6B5}"/>
              </a:ext>
              <a:ext uri="{C183D7F6-B498-43B3-948B-1728B52AA6E4}">
                <adec:decorative xmlns:adec="http://schemas.microsoft.com/office/drawing/2017/decorative" val="1"/>
              </a:ext>
            </a:extLst>
          </p:cNvPr>
          <p:cNvSpPr/>
          <p:nvPr userDrawn="1"/>
        </p:nvSpPr>
        <p:spPr>
          <a:xfrm>
            <a:off x="123131" y="166530"/>
            <a:ext cx="11919498" cy="6524940"/>
          </a:xfrm>
          <a:prstGeom prst="rect">
            <a:avLst/>
          </a:prstGeom>
          <a:gradFill flip="none" rotWithShape="1">
            <a:gsLst>
              <a:gs pos="0">
                <a:schemeClr val="accent2">
                  <a:lumMod val="75000"/>
                </a:schemeClr>
              </a:gs>
              <a:gs pos="100000">
                <a:schemeClr val="bg1">
                  <a:alpha val="24000"/>
                  <a:lumMod val="50000"/>
                </a:schemeClr>
              </a:gs>
            </a:gsLst>
            <a:lin ang="0" scaled="1"/>
            <a:tileRect/>
          </a:gradFill>
          <a:ln w="12700" cap="flat">
            <a:noFill/>
            <a:prstDash val="solid"/>
            <a:miter/>
          </a:ln>
        </p:spPr>
        <p:txBody>
          <a:bodyPr rtlCol="0" anchor="ctr"/>
          <a:lstStyle/>
          <a:p>
            <a:pPr algn="l"/>
            <a:endParaRPr lang="en-US" noProof="0" dirty="0"/>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38200" y="268873"/>
            <a:ext cx="10515600" cy="1325563"/>
          </a:xfrm>
        </p:spPr>
        <p:txBody>
          <a:bodyPr lIns="0" rIns="0"/>
          <a:lstStyle>
            <a:lvl1pPr algn="ctr">
              <a:defRPr>
                <a:solidFill>
                  <a:schemeClr val="bg1"/>
                </a:solidFill>
              </a:defRPr>
            </a:lvl1pPr>
          </a:lstStyle>
          <a:p>
            <a:r>
              <a:rPr lang="en-US" noProof="0"/>
              <a:t>VIDEO SLIDE</a:t>
            </a:r>
          </a:p>
        </p:txBody>
      </p:sp>
      <p:sp>
        <p:nvSpPr>
          <p:cNvPr id="16" name="Media Placeholder 7">
            <a:extLst>
              <a:ext uri="{FF2B5EF4-FFF2-40B4-BE49-F238E27FC236}">
                <a16:creationId xmlns:a16="http://schemas.microsoft.com/office/drawing/2014/main" id="{A11F77F4-4B16-4503-B9B6-AE22C686E3E3}"/>
              </a:ext>
            </a:extLst>
          </p:cNvPr>
          <p:cNvSpPr>
            <a:spLocks noGrp="1"/>
          </p:cNvSpPr>
          <p:nvPr>
            <p:ph type="media" sz="quarter" idx="17"/>
          </p:nvPr>
        </p:nvSpPr>
        <p:spPr>
          <a:xfrm>
            <a:off x="1395984" y="1497770"/>
            <a:ext cx="9400032" cy="4215384"/>
          </a:xfrm>
        </p:spPr>
        <p:txBody>
          <a:bodyPr anchor="ctr" anchorCtr="0">
            <a:normAutofit/>
          </a:bodyPr>
          <a:lstStyle>
            <a:lvl1pPr marL="0" indent="0" algn="ctr">
              <a:buNone/>
              <a:defRPr sz="1400"/>
            </a:lvl1pPr>
          </a:lstStyle>
          <a:p>
            <a:r>
              <a:rPr lang="en-US" noProof="0"/>
              <a:t>Click icon to add media</a:t>
            </a:r>
            <a:endParaRPr lang="en-US" noProof="0" dirty="0"/>
          </a:p>
        </p:txBody>
      </p:sp>
    </p:spTree>
    <p:extLst>
      <p:ext uri="{BB962C8B-B14F-4D97-AF65-F5344CB8AC3E}">
        <p14:creationId xmlns:p14="http://schemas.microsoft.com/office/powerpoint/2010/main" val="33086175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A crowd of people at a concert&#10;&#10;Description automatically generated with medium confidence">
            <a:extLst>
              <a:ext uri="{FF2B5EF4-FFF2-40B4-BE49-F238E27FC236}">
                <a16:creationId xmlns:a16="http://schemas.microsoft.com/office/drawing/2014/main" id="{3E3CB592-6502-4392-B8DD-27A252F30A8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24449" y="144456"/>
            <a:ext cx="11944420" cy="6547014"/>
          </a:xfrm>
          <a:prstGeom prst="rect">
            <a:avLst/>
          </a:prstGeom>
        </p:spPr>
      </p:pic>
      <p:sp>
        <p:nvSpPr>
          <p:cNvPr id="8" name="Rectangle 7">
            <a:extLst>
              <a:ext uri="{FF2B5EF4-FFF2-40B4-BE49-F238E27FC236}">
                <a16:creationId xmlns:a16="http://schemas.microsoft.com/office/drawing/2014/main" id="{4D08186C-C033-46AB-81F5-78F2F7786CEC}"/>
              </a:ext>
              <a:ext uri="{C183D7F6-B498-43B3-948B-1728B52AA6E4}">
                <adec:decorative xmlns:adec="http://schemas.microsoft.com/office/drawing/2017/decorative" val="1"/>
              </a:ext>
            </a:extLst>
          </p:cNvPr>
          <p:cNvSpPr/>
          <p:nvPr userDrawn="1"/>
        </p:nvSpPr>
        <p:spPr>
          <a:xfrm>
            <a:off x="123131" y="166530"/>
            <a:ext cx="11919498" cy="6524940"/>
          </a:xfrm>
          <a:prstGeom prst="rect">
            <a:avLst/>
          </a:prstGeom>
          <a:gradFill flip="none" rotWithShape="1">
            <a:gsLst>
              <a:gs pos="0">
                <a:schemeClr val="accent2">
                  <a:lumMod val="75000"/>
                </a:schemeClr>
              </a:gs>
              <a:gs pos="100000">
                <a:schemeClr val="bg1">
                  <a:alpha val="24000"/>
                  <a:lumMod val="50000"/>
                </a:schemeClr>
              </a:gs>
            </a:gsLst>
            <a:lin ang="0" scaled="1"/>
            <a:tileRect/>
          </a:gra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1037021" y="2083191"/>
            <a:ext cx="10117959" cy="2281355"/>
          </a:xfrm>
        </p:spPr>
        <p:txBody>
          <a:bodyPr>
            <a:noAutofit/>
          </a:bodyPr>
          <a:lstStyle>
            <a:lvl1pPr algn="ctr">
              <a:defRPr sz="8000" b="0">
                <a:solidFill>
                  <a:schemeClr val="bg1"/>
                </a:solidFill>
              </a:defRPr>
            </a:lvl1pPr>
          </a:lstStyle>
          <a:p>
            <a:r>
              <a:rPr lang="en-US" noProof="0" dirty="0"/>
              <a:t>PRESENTATION</a:t>
            </a:r>
            <a:br>
              <a:rPr lang="en-US" noProof="0" dirty="0"/>
            </a:br>
            <a:r>
              <a:rPr lang="en-US" noProof="0" dirty="0"/>
              <a:t>TITLE</a:t>
            </a:r>
          </a:p>
        </p:txBody>
      </p:sp>
      <p:sp>
        <p:nvSpPr>
          <p:cNvPr id="5" name="Rectangle 4">
            <a:extLst>
              <a:ext uri="{FF2B5EF4-FFF2-40B4-BE49-F238E27FC236}">
                <a16:creationId xmlns:a16="http://schemas.microsoft.com/office/drawing/2014/main" id="{6691BBC0-FAFE-4A57-9925-6182B74C4CB1}"/>
              </a:ext>
              <a:ext uri="{C183D7F6-B498-43B3-948B-1728B52AA6E4}">
                <adec:decorative xmlns:adec="http://schemas.microsoft.com/office/drawing/2017/decorative" val="1"/>
              </a:ext>
            </a:extLst>
          </p:cNvPr>
          <p:cNvSpPr/>
          <p:nvPr userDrawn="1"/>
        </p:nvSpPr>
        <p:spPr>
          <a:xfrm>
            <a:off x="4879848" y="4429241"/>
            <a:ext cx="2432304" cy="64008"/>
          </a:xfrm>
          <a:prstGeom prst="rect">
            <a:avLst/>
          </a:prstGeom>
          <a:solidFill>
            <a:srgbClr val="197DCE"/>
          </a:solidFill>
          <a:ln w="12700" cap="flat">
            <a:noFill/>
            <a:prstDash val="solid"/>
            <a:miter/>
          </a:ln>
        </p:spPr>
        <p:txBody>
          <a:bodyPr rtlCol="0" anchor="ctr"/>
          <a:lstStyle/>
          <a:p>
            <a:pPr algn="l"/>
            <a:endParaRPr lang="en-US" noProof="0" dirty="0"/>
          </a:p>
        </p:txBody>
      </p:sp>
      <p:sp>
        <p:nvSpPr>
          <p:cNvPr id="9" name="Subtitle 2">
            <a:extLst>
              <a:ext uri="{FF2B5EF4-FFF2-40B4-BE49-F238E27FC236}">
                <a16:creationId xmlns:a16="http://schemas.microsoft.com/office/drawing/2014/main" id="{08214E67-DE9D-42F7-B713-798383BBD13A}"/>
              </a:ext>
            </a:extLst>
          </p:cNvPr>
          <p:cNvSpPr>
            <a:spLocks noGrp="1"/>
          </p:cNvSpPr>
          <p:nvPr>
            <p:ph type="subTitle" idx="1"/>
          </p:nvPr>
        </p:nvSpPr>
        <p:spPr>
          <a:xfrm>
            <a:off x="1037021" y="4695812"/>
            <a:ext cx="10117959" cy="1101898"/>
          </a:xfrm>
        </p:spPr>
        <p:txBody>
          <a:bodyPr vert="horz" lIns="91440" tIns="45720" rIns="91440" bIns="45720" rtlCol="0">
            <a:noAutofit/>
          </a:bodyPr>
          <a:lstStyle>
            <a:lvl1pPr marL="0" indent="0" algn="ctr">
              <a:buNone/>
              <a:defRPr lang="en-US" sz="3500" b="0" i="0" dirty="0">
                <a:solidFill>
                  <a:schemeClr val="bg1"/>
                </a:solidFill>
              </a:defRPr>
            </a:lvl1pPr>
          </a:lstStyle>
          <a:p>
            <a:pPr marL="228600" lvl="0" indent="-228600" algn="ctr"/>
            <a:r>
              <a:rPr lang="en-US" noProof="0" dirty="0"/>
              <a:t>Click to edit Master subtitle style</a:t>
            </a:r>
          </a:p>
        </p:txBody>
      </p:sp>
    </p:spTree>
    <p:extLst>
      <p:ext uri="{BB962C8B-B14F-4D97-AF65-F5344CB8AC3E}">
        <p14:creationId xmlns:p14="http://schemas.microsoft.com/office/powerpoint/2010/main" val="810825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descr="An aerial view of a city&#10;&#10;Description automatically generated with medium confidence">
            <a:extLst>
              <a:ext uri="{FF2B5EF4-FFF2-40B4-BE49-F238E27FC236}">
                <a16:creationId xmlns:a16="http://schemas.microsoft.com/office/drawing/2014/main" id="{67769FB2-2814-4EEE-ADB2-9EFEE88B932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39279" y="109000"/>
            <a:ext cx="11929590" cy="6630915"/>
          </a:xfrm>
          <a:prstGeom prst="rect">
            <a:avLst/>
          </a:prstGeom>
        </p:spPr>
      </p:pic>
      <p:sp>
        <p:nvSpPr>
          <p:cNvPr id="16" name="Rectangle 15">
            <a:extLst>
              <a:ext uri="{FF2B5EF4-FFF2-40B4-BE49-F238E27FC236}">
                <a16:creationId xmlns:a16="http://schemas.microsoft.com/office/drawing/2014/main" id="{E25AE94F-0D40-48FA-8169-05250AC90239}"/>
              </a:ext>
              <a:ext uri="{C183D7F6-B498-43B3-948B-1728B52AA6E4}">
                <adec:decorative xmlns:adec="http://schemas.microsoft.com/office/drawing/2017/decorative" val="1"/>
              </a:ext>
            </a:extLst>
          </p:cNvPr>
          <p:cNvSpPr/>
          <p:nvPr userDrawn="1"/>
        </p:nvSpPr>
        <p:spPr>
          <a:xfrm>
            <a:off x="133223" y="122807"/>
            <a:ext cx="11919498" cy="6617108"/>
          </a:xfrm>
          <a:prstGeom prst="rect">
            <a:avLst/>
          </a:prstGeom>
          <a:gradFill flip="none" rotWithShape="1">
            <a:gsLst>
              <a:gs pos="0">
                <a:schemeClr val="accent2">
                  <a:lumMod val="75000"/>
                </a:schemeClr>
              </a:gs>
              <a:gs pos="100000">
                <a:schemeClr val="bg1">
                  <a:alpha val="24000"/>
                  <a:lumMod val="50000"/>
                </a:schemeClr>
              </a:gs>
            </a:gsLst>
            <a:lin ang="0" scaled="1"/>
            <a:tileRect/>
          </a:gradFill>
          <a:ln w="12700" cap="flat">
            <a:no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915026" y="1747488"/>
            <a:ext cx="4428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5" name="Content Placeholder 2">
            <a:extLst>
              <a:ext uri="{FF2B5EF4-FFF2-40B4-BE49-F238E27FC236}">
                <a16:creationId xmlns:a16="http://schemas.microsoft.com/office/drawing/2014/main" id="{01B00995-C0FC-4EC6-A9B0-828FB28FC47F}"/>
              </a:ext>
            </a:extLst>
          </p:cNvPr>
          <p:cNvSpPr>
            <a:spLocks noGrp="1"/>
          </p:cNvSpPr>
          <p:nvPr>
            <p:ph idx="1" hasCustomPrompt="1"/>
          </p:nvPr>
        </p:nvSpPr>
        <p:spPr>
          <a:xfrm>
            <a:off x="947110" y="2383855"/>
            <a:ext cx="10515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 name="Title 7">
            <a:extLst>
              <a:ext uri="{FF2B5EF4-FFF2-40B4-BE49-F238E27FC236}">
                <a16:creationId xmlns:a16="http://schemas.microsoft.com/office/drawing/2014/main" id="{51A54DF2-9EE6-43F7-A586-88CA6C624778}"/>
              </a:ext>
            </a:extLst>
          </p:cNvPr>
          <p:cNvSpPr>
            <a:spLocks noGrp="1"/>
          </p:cNvSpPr>
          <p:nvPr>
            <p:ph type="title"/>
          </p:nvPr>
        </p:nvSpPr>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15672678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6" name="Picture 5" descr="A close-up of a car engine&#10;&#10;Description automatically generated with medium confidence">
            <a:extLst>
              <a:ext uri="{FF2B5EF4-FFF2-40B4-BE49-F238E27FC236}">
                <a16:creationId xmlns:a16="http://schemas.microsoft.com/office/drawing/2014/main" id="{26E460D9-C7AD-42EB-9B8B-D07FE5C764C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33225" y="169559"/>
            <a:ext cx="11917478" cy="6540080"/>
          </a:xfrm>
          <a:prstGeom prst="rect">
            <a:avLst/>
          </a:prstGeom>
        </p:spPr>
      </p:pic>
      <p:sp>
        <p:nvSpPr>
          <p:cNvPr id="14" name="Rectangle 13">
            <a:extLst>
              <a:ext uri="{FF2B5EF4-FFF2-40B4-BE49-F238E27FC236}">
                <a16:creationId xmlns:a16="http://schemas.microsoft.com/office/drawing/2014/main" id="{BDDED091-FFBE-4C01-9C1F-543488BA523A}"/>
              </a:ext>
              <a:ext uri="{C183D7F6-B498-43B3-948B-1728B52AA6E4}">
                <adec:decorative xmlns:adec="http://schemas.microsoft.com/office/drawing/2017/decorative" val="1"/>
              </a:ext>
            </a:extLst>
          </p:cNvPr>
          <p:cNvSpPr/>
          <p:nvPr userDrawn="1"/>
        </p:nvSpPr>
        <p:spPr>
          <a:xfrm>
            <a:off x="141297" y="169559"/>
            <a:ext cx="11909406" cy="6540080"/>
          </a:xfrm>
          <a:prstGeom prst="rect">
            <a:avLst/>
          </a:prstGeom>
          <a:gradFill flip="none" rotWithShape="1">
            <a:gsLst>
              <a:gs pos="0">
                <a:schemeClr val="accent2">
                  <a:lumMod val="75000"/>
                </a:schemeClr>
              </a:gs>
              <a:gs pos="100000">
                <a:schemeClr val="bg1">
                  <a:alpha val="24000"/>
                  <a:lumMod val="5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a:xfrm>
            <a:off x="5821279" y="6118484"/>
            <a:ext cx="549442" cy="365125"/>
          </a:xfrm>
          <a:prstGeom prst="rect">
            <a:avLst/>
          </a:prstGeom>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a:xfrm>
            <a:off x="8610600" y="6118484"/>
            <a:ext cx="2743200" cy="365125"/>
          </a:xfrm>
          <a:prstGeom prst="rect">
            <a:avLst/>
          </a:prstGeom>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a:xfrm>
            <a:off x="11353800" y="6008836"/>
            <a:ext cx="3398763" cy="365125"/>
          </a:xfrm>
          <a:prstGeom prst="rect">
            <a:avLst/>
          </a:prstGeom>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915026" y="1747488"/>
            <a:ext cx="4428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5" name="Content Placeholder 2">
            <a:extLst>
              <a:ext uri="{FF2B5EF4-FFF2-40B4-BE49-F238E27FC236}">
                <a16:creationId xmlns:a16="http://schemas.microsoft.com/office/drawing/2014/main" id="{01B00995-C0FC-4EC6-A9B0-828FB28FC47F}"/>
              </a:ext>
            </a:extLst>
          </p:cNvPr>
          <p:cNvSpPr>
            <a:spLocks noGrp="1"/>
          </p:cNvSpPr>
          <p:nvPr>
            <p:ph idx="1" hasCustomPrompt="1"/>
          </p:nvPr>
        </p:nvSpPr>
        <p:spPr>
          <a:xfrm>
            <a:off x="838200" y="1825625"/>
            <a:ext cx="10515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itle 7">
            <a:extLst>
              <a:ext uri="{FF2B5EF4-FFF2-40B4-BE49-F238E27FC236}">
                <a16:creationId xmlns:a16="http://schemas.microsoft.com/office/drawing/2014/main" id="{51A54DF2-9EE6-43F7-A586-88CA6C624778}"/>
              </a:ext>
            </a:extLst>
          </p:cNvPr>
          <p:cNvSpPr>
            <a:spLocks noGrp="1"/>
          </p:cNvSpPr>
          <p:nvPr>
            <p:ph type="title"/>
          </p:nvPr>
        </p:nvSpPr>
        <p:spPr/>
        <p:txBody>
          <a:bodyPr/>
          <a:lstStyle>
            <a:lvl1pPr>
              <a:defRPr>
                <a:solidFill>
                  <a:schemeClr val="bg1"/>
                </a:solidFill>
              </a:defRPr>
            </a:lvl1pPr>
          </a:lstStyle>
          <a:p>
            <a:r>
              <a:rPr lang="en-US" noProof="0" dirty="0"/>
              <a:t>Click to edit Master title style</a:t>
            </a:r>
          </a:p>
        </p:txBody>
      </p:sp>
    </p:spTree>
    <p:extLst>
      <p:ext uri="{BB962C8B-B14F-4D97-AF65-F5344CB8AC3E}">
        <p14:creationId xmlns:p14="http://schemas.microsoft.com/office/powerpoint/2010/main" val="26280781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descr="A group of people wearing helmets&#10;&#10;Description automatically generated with medium confidence">
            <a:extLst>
              <a:ext uri="{FF2B5EF4-FFF2-40B4-BE49-F238E27FC236}">
                <a16:creationId xmlns:a16="http://schemas.microsoft.com/office/drawing/2014/main" id="{A68BDA92-1305-40C7-A203-1289AC71160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51391" y="118085"/>
            <a:ext cx="11869033" cy="6617107"/>
          </a:xfrm>
          <a:prstGeom prst="rect">
            <a:avLst/>
          </a:prstGeom>
        </p:spPr>
      </p:pic>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a:xfrm>
            <a:off x="5821279" y="6118484"/>
            <a:ext cx="549442" cy="365125"/>
          </a:xfrm>
          <a:prstGeom prst="rect">
            <a:avLst/>
          </a:prstGeom>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a:xfrm>
            <a:off x="8610600" y="6118484"/>
            <a:ext cx="2743200" cy="365125"/>
          </a:xfrm>
          <a:prstGeom prst="rect">
            <a:avLst/>
          </a:prstGeom>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a:xfrm>
            <a:off x="11353800" y="6008836"/>
            <a:ext cx="3398763" cy="365125"/>
          </a:xfrm>
          <a:prstGeom prst="rect">
            <a:avLst/>
          </a:prstGeom>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915026" y="1747488"/>
            <a:ext cx="4428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8" name="Title 7">
            <a:extLst>
              <a:ext uri="{FF2B5EF4-FFF2-40B4-BE49-F238E27FC236}">
                <a16:creationId xmlns:a16="http://schemas.microsoft.com/office/drawing/2014/main" id="{51A54DF2-9EE6-43F7-A586-88CA6C624778}"/>
              </a:ext>
            </a:extLst>
          </p:cNvPr>
          <p:cNvSpPr>
            <a:spLocks noGrp="1"/>
          </p:cNvSpPr>
          <p:nvPr>
            <p:ph type="title"/>
          </p:nvPr>
        </p:nvSpPr>
        <p:spPr/>
        <p:txBody>
          <a:bodyPr/>
          <a:lstStyle>
            <a:lvl1pPr>
              <a:defRPr>
                <a:solidFill>
                  <a:schemeClr val="bg1"/>
                </a:solidFill>
              </a:defRPr>
            </a:lvl1pPr>
          </a:lstStyle>
          <a:p>
            <a:r>
              <a:rPr lang="en-US" noProof="0"/>
              <a:t>Click to edit Master title style</a:t>
            </a:r>
          </a:p>
        </p:txBody>
      </p:sp>
      <p:sp>
        <p:nvSpPr>
          <p:cNvPr id="11" name="Content Placeholder 2">
            <a:extLst>
              <a:ext uri="{FF2B5EF4-FFF2-40B4-BE49-F238E27FC236}">
                <a16:creationId xmlns:a16="http://schemas.microsoft.com/office/drawing/2014/main" id="{A122F4F2-F130-4DBE-B244-1D59BBE5CD9D}"/>
              </a:ext>
            </a:extLst>
          </p:cNvPr>
          <p:cNvSpPr>
            <a:spLocks noGrp="1"/>
          </p:cNvSpPr>
          <p:nvPr>
            <p:ph sz="half" idx="1" hasCustomPrompt="1"/>
          </p:nvPr>
        </p:nvSpPr>
        <p:spPr>
          <a:xfrm>
            <a:off x="838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ntent Placeholder 3">
            <a:extLst>
              <a:ext uri="{FF2B5EF4-FFF2-40B4-BE49-F238E27FC236}">
                <a16:creationId xmlns:a16="http://schemas.microsoft.com/office/drawing/2014/main" id="{D4CE5575-876A-4335-83ED-6B346DA1B4D2}"/>
              </a:ext>
            </a:extLst>
          </p:cNvPr>
          <p:cNvSpPr>
            <a:spLocks noGrp="1"/>
          </p:cNvSpPr>
          <p:nvPr>
            <p:ph sz="half" idx="2" hasCustomPrompt="1"/>
          </p:nvPr>
        </p:nvSpPr>
        <p:spPr>
          <a:xfrm>
            <a:off x="6172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Rectangle 14">
            <a:extLst>
              <a:ext uri="{FF2B5EF4-FFF2-40B4-BE49-F238E27FC236}">
                <a16:creationId xmlns:a16="http://schemas.microsoft.com/office/drawing/2014/main" id="{0EF041C5-D72D-4CFA-89DB-3A56E9E9889B}"/>
              </a:ext>
              <a:ext uri="{C183D7F6-B498-43B3-948B-1728B52AA6E4}">
                <adec:decorative xmlns:adec="http://schemas.microsoft.com/office/drawing/2017/decorative" val="1"/>
              </a:ext>
            </a:extLst>
          </p:cNvPr>
          <p:cNvSpPr/>
          <p:nvPr userDrawn="1"/>
        </p:nvSpPr>
        <p:spPr>
          <a:xfrm>
            <a:off x="133223" y="122807"/>
            <a:ext cx="11869033" cy="6617108"/>
          </a:xfrm>
          <a:prstGeom prst="rect">
            <a:avLst/>
          </a:prstGeom>
          <a:gradFill flip="none" rotWithShape="1">
            <a:gsLst>
              <a:gs pos="0">
                <a:schemeClr val="accent2">
                  <a:lumMod val="75000"/>
                </a:schemeClr>
              </a:gs>
              <a:gs pos="100000">
                <a:schemeClr val="bg1">
                  <a:alpha val="24000"/>
                  <a:lumMod val="50000"/>
                </a:schemeClr>
              </a:gs>
            </a:gsLst>
            <a:lin ang="0" scaled="1"/>
            <a:tileRect/>
          </a:gradFill>
          <a:ln w="12700" cap="flat">
            <a:noFill/>
            <a:prstDash val="solid"/>
            <a:miter/>
          </a:ln>
        </p:spPr>
        <p:txBody>
          <a:bodyPr rtlCol="0" anchor="ctr"/>
          <a:lstStyle/>
          <a:p>
            <a:pPr algn="l"/>
            <a:endParaRPr lang="en-US" noProof="0" dirty="0"/>
          </a:p>
        </p:txBody>
      </p:sp>
    </p:spTree>
    <p:extLst>
      <p:ext uri="{BB962C8B-B14F-4D97-AF65-F5344CB8AC3E}">
        <p14:creationId xmlns:p14="http://schemas.microsoft.com/office/powerpoint/2010/main" val="37414938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915026" y="1747488"/>
            <a:ext cx="4428000" cy="36576"/>
          </a:xfrm>
          <a:prstGeom prst="rect">
            <a:avLst/>
          </a:prstGeom>
          <a:solidFill>
            <a:srgbClr val="197DCE"/>
          </a:solidFill>
          <a:ln w="12700" cap="flat">
            <a:noFill/>
            <a:prstDash val="solid"/>
            <a:miter/>
          </a:ln>
        </p:spPr>
        <p:txBody>
          <a:bodyPr rtlCol="0" anchor="ctr"/>
          <a:lstStyle/>
          <a:p>
            <a:pPr algn="l"/>
            <a:endParaRPr lang="en-US" noProof="0" dirty="0"/>
          </a:p>
        </p:txBody>
      </p:sp>
      <p:sp>
        <p:nvSpPr>
          <p:cNvPr id="8" name="Title 7">
            <a:extLst>
              <a:ext uri="{FF2B5EF4-FFF2-40B4-BE49-F238E27FC236}">
                <a16:creationId xmlns:a16="http://schemas.microsoft.com/office/drawing/2014/main" id="{51A54DF2-9EE6-43F7-A586-88CA6C624778}"/>
              </a:ext>
            </a:extLst>
          </p:cNvPr>
          <p:cNvSpPr>
            <a:spLocks noGrp="1"/>
          </p:cNvSpPr>
          <p:nvPr>
            <p:ph type="title"/>
          </p:nvPr>
        </p:nvSpPr>
        <p:spPr/>
        <p:txBody>
          <a:bodyPr/>
          <a:lstStyle>
            <a:lvl1pPr>
              <a:defRPr>
                <a:solidFill>
                  <a:schemeClr val="tx1"/>
                </a:solidFill>
              </a:defRPr>
            </a:lvl1pPr>
          </a:lstStyle>
          <a:p>
            <a:r>
              <a:rPr lang="en-US" noProof="0" dirty="0"/>
              <a:t>Click to edit Master title style</a:t>
            </a:r>
          </a:p>
        </p:txBody>
      </p:sp>
      <p:sp>
        <p:nvSpPr>
          <p:cNvPr id="11" name="Content Placeholder 2">
            <a:extLst>
              <a:ext uri="{FF2B5EF4-FFF2-40B4-BE49-F238E27FC236}">
                <a16:creationId xmlns:a16="http://schemas.microsoft.com/office/drawing/2014/main" id="{A122F4F2-F130-4DBE-B244-1D59BBE5CD9D}"/>
              </a:ext>
            </a:extLst>
          </p:cNvPr>
          <p:cNvSpPr>
            <a:spLocks noGrp="1"/>
          </p:cNvSpPr>
          <p:nvPr>
            <p:ph sz="half" idx="1" hasCustomPrompt="1"/>
          </p:nvPr>
        </p:nvSpPr>
        <p:spPr>
          <a:xfrm>
            <a:off x="838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2" name="Content Placeholder 3">
            <a:extLst>
              <a:ext uri="{FF2B5EF4-FFF2-40B4-BE49-F238E27FC236}">
                <a16:creationId xmlns:a16="http://schemas.microsoft.com/office/drawing/2014/main" id="{D4CE5575-876A-4335-83ED-6B346DA1B4D2}"/>
              </a:ext>
            </a:extLst>
          </p:cNvPr>
          <p:cNvSpPr>
            <a:spLocks noGrp="1"/>
          </p:cNvSpPr>
          <p:nvPr>
            <p:ph sz="half" idx="2" hasCustomPrompt="1"/>
          </p:nvPr>
        </p:nvSpPr>
        <p:spPr>
          <a:xfrm>
            <a:off x="6172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687542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58760-0BE4-409D-93D8-568AF431DE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232F19-3FCE-45CF-921A-21FC06322E5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C8814B-C922-4A7E-8158-97FE64C4754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ED4435-240C-4982-BF30-19D9D9383D21}"/>
              </a:ext>
            </a:extLst>
          </p:cNvPr>
          <p:cNvSpPr>
            <a:spLocks noGrp="1"/>
          </p:cNvSpPr>
          <p:nvPr>
            <p:ph type="dt" sz="half" idx="10"/>
          </p:nvPr>
        </p:nvSpPr>
        <p:spPr/>
        <p:txBody>
          <a:bodyPr/>
          <a:lstStyle/>
          <a:p>
            <a:fld id="{8554AB7F-E6CA-4EFA-8780-2550D3B6408F}" type="datetimeFigureOut">
              <a:rPr lang="en-US" smtClean="0"/>
              <a:t>7/16/2021</a:t>
            </a:fld>
            <a:endParaRPr lang="en-US"/>
          </a:p>
        </p:txBody>
      </p:sp>
      <p:sp>
        <p:nvSpPr>
          <p:cNvPr id="6" name="Footer Placeholder 5">
            <a:extLst>
              <a:ext uri="{FF2B5EF4-FFF2-40B4-BE49-F238E27FC236}">
                <a16:creationId xmlns:a16="http://schemas.microsoft.com/office/drawing/2014/main" id="{85B8E7A8-0B65-4B35-A5F8-6505FE29A6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B4CA6B-18FF-42EE-9D5A-60B190261C29}"/>
              </a:ext>
            </a:extLst>
          </p:cNvPr>
          <p:cNvSpPr>
            <a:spLocks noGrp="1"/>
          </p:cNvSpPr>
          <p:nvPr>
            <p:ph type="sldNum" sz="quarter" idx="12"/>
          </p:nvPr>
        </p:nvSpPr>
        <p:spPr/>
        <p:txBody>
          <a:bodyPr/>
          <a:lstStyle/>
          <a:p>
            <a:fld id="{CBE2E60E-84AF-43CC-8D22-E3B9D17FF0F0}" type="slidenum">
              <a:rPr lang="en-US" smtClean="0"/>
              <a:t>‹#›</a:t>
            </a:fld>
            <a:endParaRPr lang="en-US"/>
          </a:p>
        </p:txBody>
      </p:sp>
    </p:spTree>
    <p:extLst>
      <p:ext uri="{BB962C8B-B14F-4D97-AF65-F5344CB8AC3E}">
        <p14:creationId xmlns:p14="http://schemas.microsoft.com/office/powerpoint/2010/main" val="41182710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915026" y="1747488"/>
            <a:ext cx="4428000" cy="36576"/>
          </a:xfrm>
          <a:prstGeom prst="rect">
            <a:avLst/>
          </a:prstGeom>
          <a:solidFill>
            <a:srgbClr val="197DCE"/>
          </a:solidFill>
          <a:ln w="12700" cap="flat">
            <a:noFill/>
            <a:prstDash val="solid"/>
            <a:miter/>
          </a:ln>
        </p:spPr>
        <p:txBody>
          <a:bodyPr rtlCol="0" anchor="ctr"/>
          <a:lstStyle/>
          <a:p>
            <a:pPr algn="l"/>
            <a:endParaRPr lang="en-US" noProof="0" dirty="0"/>
          </a:p>
        </p:txBody>
      </p:sp>
      <p:sp>
        <p:nvSpPr>
          <p:cNvPr id="8" name="Title 7">
            <a:extLst>
              <a:ext uri="{FF2B5EF4-FFF2-40B4-BE49-F238E27FC236}">
                <a16:creationId xmlns:a16="http://schemas.microsoft.com/office/drawing/2014/main" id="{51A54DF2-9EE6-43F7-A586-88CA6C624778}"/>
              </a:ext>
            </a:extLst>
          </p:cNvPr>
          <p:cNvSpPr>
            <a:spLocks noGrp="1"/>
          </p:cNvSpPr>
          <p:nvPr>
            <p:ph type="title"/>
          </p:nvPr>
        </p:nvSpPr>
        <p:spPr/>
        <p:txBody>
          <a:bodyPr/>
          <a:lstStyle>
            <a:lvl1pPr>
              <a:defRPr>
                <a:solidFill>
                  <a:schemeClr val="tx1"/>
                </a:solidFill>
              </a:defRPr>
            </a:lvl1pPr>
          </a:lstStyle>
          <a:p>
            <a:r>
              <a:rPr lang="en-US" noProof="0" dirty="0"/>
              <a:t>Click to edit Master title style</a:t>
            </a:r>
          </a:p>
        </p:txBody>
      </p:sp>
      <p:sp>
        <p:nvSpPr>
          <p:cNvPr id="11" name="Content Placeholder 2">
            <a:extLst>
              <a:ext uri="{FF2B5EF4-FFF2-40B4-BE49-F238E27FC236}">
                <a16:creationId xmlns:a16="http://schemas.microsoft.com/office/drawing/2014/main" id="{A122F4F2-F130-4DBE-B244-1D59BBE5CD9D}"/>
              </a:ext>
            </a:extLst>
          </p:cNvPr>
          <p:cNvSpPr>
            <a:spLocks noGrp="1"/>
          </p:cNvSpPr>
          <p:nvPr>
            <p:ph sz="half" idx="1" hasCustomPrompt="1"/>
          </p:nvPr>
        </p:nvSpPr>
        <p:spPr>
          <a:xfrm>
            <a:off x="838200" y="1825625"/>
            <a:ext cx="10515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2206978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descr="A picture containing person, outdoor, young&#10;&#10;Description automatically generated">
            <a:extLst>
              <a:ext uri="{FF2B5EF4-FFF2-40B4-BE49-F238E27FC236}">
                <a16:creationId xmlns:a16="http://schemas.microsoft.com/office/drawing/2014/main" id="{974936E8-3EB7-4EDD-A4D3-CB4F86641D4A}"/>
              </a:ext>
            </a:extLst>
          </p:cNvPr>
          <p:cNvPicPr>
            <a:picLocks noChangeAspect="1"/>
          </p:cNvPicPr>
          <p:nvPr userDrawn="1"/>
        </p:nvPicPr>
        <p:blipFill rotWithShape="1">
          <a:blip r:embed="rId2" cstate="email">
            <a:alphaModFix amt="20000"/>
            <a:extLst>
              <a:ext uri="{28A0092B-C50C-407E-A947-70E740481C1C}">
                <a14:useLocalDpi xmlns:a14="http://schemas.microsoft.com/office/drawing/2010/main"/>
              </a:ext>
            </a:extLst>
          </a:blip>
          <a:srcRect/>
          <a:stretch/>
        </p:blipFill>
        <p:spPr>
          <a:xfrm>
            <a:off x="132347" y="144379"/>
            <a:ext cx="11942179" cy="6533147"/>
          </a:xfrm>
          <a:prstGeom prst="rect">
            <a:avLst/>
          </a:prstGeom>
        </p:spPr>
      </p:pic>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a:xfrm>
            <a:off x="5821279" y="6118484"/>
            <a:ext cx="549442" cy="365125"/>
          </a:xfrm>
          <a:prstGeom prst="rect">
            <a:avLst/>
          </a:prstGeom>
        </p:spPr>
        <p:txBody>
          <a:bodyPr/>
          <a:lstStyle/>
          <a:p>
            <a:fld id="{D495E168-DA5E-4888-8D8A-92B118324C14}" type="slidenum">
              <a:rPr lang="en-US" noProof="0" smtClean="0"/>
              <a:pPr/>
              <a:t>‹#›</a:t>
            </a:fld>
            <a:endParaRPr lang="en-US" noProof="0" dirty="0"/>
          </a:p>
        </p:txBody>
      </p:sp>
      <p:sp>
        <p:nvSpPr>
          <p:cNvPr id="18" name="Rectangle 17">
            <a:extLst>
              <a:ext uri="{FF2B5EF4-FFF2-40B4-BE49-F238E27FC236}">
                <a16:creationId xmlns:a16="http://schemas.microsoft.com/office/drawing/2014/main" id="{2D3F74C5-9ADD-4AE3-BCA5-88726CC2A1A3}"/>
              </a:ext>
              <a:ext uri="{C183D7F6-B498-43B3-948B-1728B52AA6E4}">
                <adec:decorative xmlns:adec="http://schemas.microsoft.com/office/drawing/2017/decorative" val="1"/>
              </a:ext>
            </a:extLst>
          </p:cNvPr>
          <p:cNvSpPr/>
          <p:nvPr userDrawn="1"/>
        </p:nvSpPr>
        <p:spPr>
          <a:xfrm>
            <a:off x="939934" y="1667973"/>
            <a:ext cx="10407810" cy="51825"/>
          </a:xfrm>
          <a:prstGeom prst="rect">
            <a:avLst/>
          </a:prstGeom>
          <a:solidFill>
            <a:srgbClr val="197DCE"/>
          </a:soli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id="{FF2B3756-19E0-4B2F-B1D5-7664E0B38BE1}"/>
              </a:ext>
            </a:extLst>
          </p:cNvPr>
          <p:cNvSpPr>
            <a:spLocks noGrp="1"/>
          </p:cNvSpPr>
          <p:nvPr>
            <p:ph type="title"/>
          </p:nvPr>
        </p:nvSpPr>
        <p:spPr>
          <a:xfrm>
            <a:off x="838200" y="365125"/>
            <a:ext cx="10515600" cy="1266273"/>
          </a:xfrm>
        </p:spPr>
        <p:txBody>
          <a:bodyPr/>
          <a:lstStyle>
            <a:lvl1pPr algn="l">
              <a:defRPr>
                <a:solidFill>
                  <a:schemeClr val="tx1"/>
                </a:solidFill>
              </a:defRPr>
            </a:lvl1pPr>
          </a:lstStyle>
          <a:p>
            <a:r>
              <a:rPr lang="en-US" noProof="0" dirty="0"/>
              <a:t>Click to edit Master title style</a:t>
            </a:r>
          </a:p>
        </p:txBody>
      </p:sp>
    </p:spTree>
    <p:extLst>
      <p:ext uri="{BB962C8B-B14F-4D97-AF65-F5344CB8AC3E}">
        <p14:creationId xmlns:p14="http://schemas.microsoft.com/office/powerpoint/2010/main" val="36785451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anks Layout">
    <p:spTree>
      <p:nvGrpSpPr>
        <p:cNvPr id="1" name=""/>
        <p:cNvGrpSpPr/>
        <p:nvPr/>
      </p:nvGrpSpPr>
      <p:grpSpPr>
        <a:xfrm>
          <a:off x="0" y="0"/>
          <a:ext cx="0" cy="0"/>
          <a:chOff x="0" y="0"/>
          <a:chExt cx="0" cy="0"/>
        </a:xfrm>
      </p:grpSpPr>
      <p:pic>
        <p:nvPicPr>
          <p:cNvPr id="13" name="Picture 12" descr="A picture containing outdoor, umbrella, arch, accessory&#10;&#10;Description automatically generated">
            <a:extLst>
              <a:ext uri="{FF2B5EF4-FFF2-40B4-BE49-F238E27FC236}">
                <a16:creationId xmlns:a16="http://schemas.microsoft.com/office/drawing/2014/main" id="{FFE1F388-D255-46C6-B882-C072E2AC6A2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7782" y="128016"/>
            <a:ext cx="11932920" cy="6601969"/>
          </a:xfrm>
          <a:prstGeom prst="rect">
            <a:avLst/>
          </a:prstGeom>
        </p:spPr>
      </p:pic>
      <p:sp>
        <p:nvSpPr>
          <p:cNvPr id="20" name="Text Placeholder 26">
            <a:extLst>
              <a:ext uri="{FF2B5EF4-FFF2-40B4-BE49-F238E27FC236}">
                <a16:creationId xmlns:a16="http://schemas.microsoft.com/office/drawing/2014/main" id="{A1D8F0C1-128A-435B-8585-F0B32496EC79}"/>
              </a:ext>
            </a:extLst>
          </p:cNvPr>
          <p:cNvSpPr>
            <a:spLocks noGrp="1"/>
          </p:cNvSpPr>
          <p:nvPr>
            <p:ph type="body" sz="quarter" idx="22" hasCustomPrompt="1"/>
          </p:nvPr>
        </p:nvSpPr>
        <p:spPr>
          <a:xfrm>
            <a:off x="3135722" y="3448919"/>
            <a:ext cx="5920556" cy="474519"/>
          </a:xfrm>
        </p:spPr>
        <p:txBody>
          <a:bodyPr>
            <a:noAutofit/>
          </a:bodyPr>
          <a:lstStyle>
            <a:lvl1pPr marL="0" indent="0" algn="ctr">
              <a:buNone/>
              <a:defRPr sz="35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dirty="0"/>
              <a:t>Text here</a:t>
            </a:r>
          </a:p>
        </p:txBody>
      </p:sp>
      <p:sp>
        <p:nvSpPr>
          <p:cNvPr id="24" name="Title 1">
            <a:extLst>
              <a:ext uri="{FF2B5EF4-FFF2-40B4-BE49-F238E27FC236}">
                <a16:creationId xmlns:a16="http://schemas.microsoft.com/office/drawing/2014/main" id="{0C5EB90F-1ADD-412B-9044-2CC607B786B1}"/>
              </a:ext>
            </a:extLst>
          </p:cNvPr>
          <p:cNvSpPr>
            <a:spLocks noGrp="1"/>
          </p:cNvSpPr>
          <p:nvPr>
            <p:ph type="title" hasCustomPrompt="1"/>
          </p:nvPr>
        </p:nvSpPr>
        <p:spPr>
          <a:xfrm>
            <a:off x="1050856" y="993494"/>
            <a:ext cx="10104124" cy="1517356"/>
          </a:xfrm>
        </p:spPr>
        <p:txBody>
          <a:bodyPr>
            <a:noAutofit/>
          </a:bodyPr>
          <a:lstStyle>
            <a:lvl1pPr algn="ctr">
              <a:defRPr sz="8000" b="0">
                <a:solidFill>
                  <a:schemeClr val="bg1"/>
                </a:solidFill>
              </a:defRPr>
            </a:lvl1pPr>
          </a:lstStyle>
          <a:p>
            <a:r>
              <a:rPr lang="en-US" noProof="0"/>
              <a:t>THANK YOU!</a:t>
            </a:r>
          </a:p>
        </p:txBody>
      </p:sp>
      <p:sp>
        <p:nvSpPr>
          <p:cNvPr id="25" name="Rectangle 24">
            <a:extLst>
              <a:ext uri="{FF2B5EF4-FFF2-40B4-BE49-F238E27FC236}">
                <a16:creationId xmlns:a16="http://schemas.microsoft.com/office/drawing/2014/main" id="{540A1271-E1E7-40AB-9552-9B4249544008}"/>
              </a:ext>
              <a:ext uri="{C183D7F6-B498-43B3-948B-1728B52AA6E4}">
                <adec:decorative xmlns:adec="http://schemas.microsoft.com/office/drawing/2017/decorative" val="1"/>
              </a:ext>
            </a:extLst>
          </p:cNvPr>
          <p:cNvSpPr/>
          <p:nvPr userDrawn="1"/>
        </p:nvSpPr>
        <p:spPr>
          <a:xfrm>
            <a:off x="3156204" y="2421953"/>
            <a:ext cx="5879592" cy="64008"/>
          </a:xfrm>
          <a:prstGeom prst="rect">
            <a:avLst/>
          </a:prstGeom>
          <a:solidFill>
            <a:schemeClr val="bg2"/>
          </a:solidFill>
          <a:ln w="12700" cap="flat">
            <a:noFill/>
            <a:prstDash val="solid"/>
            <a:miter/>
          </a:ln>
        </p:spPr>
        <p:txBody>
          <a:bodyPr rtlCol="0" anchor="ctr"/>
          <a:lstStyle/>
          <a:p>
            <a:pPr algn="l"/>
            <a:endParaRPr lang="en-US" noProof="0" dirty="0"/>
          </a:p>
        </p:txBody>
      </p:sp>
    </p:spTree>
    <p:extLst>
      <p:ext uri="{BB962C8B-B14F-4D97-AF65-F5344CB8AC3E}">
        <p14:creationId xmlns:p14="http://schemas.microsoft.com/office/powerpoint/2010/main" val="27833865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0EEB5-C3E3-4DFF-856B-FDD71A0CCA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3FABC34-8CA1-4362-8136-D3B9A853B5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8EFC31-E914-4CF6-92B8-FC9108EF24A4}"/>
              </a:ext>
            </a:extLst>
          </p:cNvPr>
          <p:cNvSpPr>
            <a:spLocks noGrp="1"/>
          </p:cNvSpPr>
          <p:nvPr>
            <p:ph type="dt" sz="half" idx="10"/>
          </p:nvPr>
        </p:nvSpPr>
        <p:spPr/>
        <p:txBody>
          <a:bodyPr/>
          <a:lstStyle/>
          <a:p>
            <a:fld id="{1D22325F-A63B-47EA-9187-B3560240A9DD}" type="datetimeFigureOut">
              <a:rPr lang="en-US" smtClean="0"/>
              <a:t>7/16/2021</a:t>
            </a:fld>
            <a:endParaRPr lang="en-US"/>
          </a:p>
        </p:txBody>
      </p:sp>
      <p:sp>
        <p:nvSpPr>
          <p:cNvPr id="5" name="Footer Placeholder 4">
            <a:extLst>
              <a:ext uri="{FF2B5EF4-FFF2-40B4-BE49-F238E27FC236}">
                <a16:creationId xmlns:a16="http://schemas.microsoft.com/office/drawing/2014/main" id="{4B000E34-7722-4AD1-A013-F1C4004985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8F091C-FDF6-42C5-B972-81B05627CAE9}"/>
              </a:ext>
            </a:extLst>
          </p:cNvPr>
          <p:cNvSpPr>
            <a:spLocks noGrp="1"/>
          </p:cNvSpPr>
          <p:nvPr>
            <p:ph type="sldNum" sz="quarter" idx="12"/>
          </p:nvPr>
        </p:nvSpPr>
        <p:spPr/>
        <p:txBody>
          <a:bodyPr/>
          <a:lstStyle/>
          <a:p>
            <a:fld id="{6C205BB3-DD85-4B28-B491-F1809F4E2F36}" type="slidenum">
              <a:rPr lang="en-US" smtClean="0"/>
              <a:t>‹#›</a:t>
            </a:fld>
            <a:endParaRPr lang="en-US"/>
          </a:p>
        </p:txBody>
      </p:sp>
    </p:spTree>
    <p:extLst>
      <p:ext uri="{BB962C8B-B14F-4D97-AF65-F5344CB8AC3E}">
        <p14:creationId xmlns:p14="http://schemas.microsoft.com/office/powerpoint/2010/main" val="34479816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E3C6F-026B-4530-8BD1-0AB71AFC48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FFD1BF-F5CC-4070-85E5-09A046C012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97D844-D817-49FF-83C5-4C9A18EDECA5}"/>
              </a:ext>
            </a:extLst>
          </p:cNvPr>
          <p:cNvSpPr>
            <a:spLocks noGrp="1"/>
          </p:cNvSpPr>
          <p:nvPr>
            <p:ph type="dt" sz="half" idx="10"/>
          </p:nvPr>
        </p:nvSpPr>
        <p:spPr/>
        <p:txBody>
          <a:bodyPr/>
          <a:lstStyle/>
          <a:p>
            <a:fld id="{1D22325F-A63B-47EA-9187-B3560240A9DD}" type="datetimeFigureOut">
              <a:rPr lang="en-US" smtClean="0"/>
              <a:t>7/16/2021</a:t>
            </a:fld>
            <a:endParaRPr lang="en-US"/>
          </a:p>
        </p:txBody>
      </p:sp>
      <p:sp>
        <p:nvSpPr>
          <p:cNvPr id="5" name="Footer Placeholder 4">
            <a:extLst>
              <a:ext uri="{FF2B5EF4-FFF2-40B4-BE49-F238E27FC236}">
                <a16:creationId xmlns:a16="http://schemas.microsoft.com/office/drawing/2014/main" id="{D16D3517-16C2-4EDF-AB70-299EFC936E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ECFEDC-3D61-4A22-B1AF-6448F1C4A67C}"/>
              </a:ext>
            </a:extLst>
          </p:cNvPr>
          <p:cNvSpPr>
            <a:spLocks noGrp="1"/>
          </p:cNvSpPr>
          <p:nvPr>
            <p:ph type="sldNum" sz="quarter" idx="12"/>
          </p:nvPr>
        </p:nvSpPr>
        <p:spPr/>
        <p:txBody>
          <a:bodyPr/>
          <a:lstStyle/>
          <a:p>
            <a:fld id="{6C205BB3-DD85-4B28-B491-F1809F4E2F36}" type="slidenum">
              <a:rPr lang="en-US" smtClean="0"/>
              <a:t>‹#›</a:t>
            </a:fld>
            <a:endParaRPr lang="en-US"/>
          </a:p>
        </p:txBody>
      </p:sp>
    </p:spTree>
    <p:extLst>
      <p:ext uri="{BB962C8B-B14F-4D97-AF65-F5344CB8AC3E}">
        <p14:creationId xmlns:p14="http://schemas.microsoft.com/office/powerpoint/2010/main" val="1160894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A2731-37E7-48CD-9E64-2439331DAC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AEA705-72A9-4643-B78F-9ADB96A81B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CDE280-7975-46DB-B41A-77057A8BB67D}"/>
              </a:ext>
            </a:extLst>
          </p:cNvPr>
          <p:cNvSpPr>
            <a:spLocks noGrp="1"/>
          </p:cNvSpPr>
          <p:nvPr>
            <p:ph type="dt" sz="half" idx="10"/>
          </p:nvPr>
        </p:nvSpPr>
        <p:spPr/>
        <p:txBody>
          <a:bodyPr/>
          <a:lstStyle/>
          <a:p>
            <a:fld id="{1D22325F-A63B-47EA-9187-B3560240A9DD}" type="datetimeFigureOut">
              <a:rPr lang="en-US" smtClean="0"/>
              <a:t>7/16/2021</a:t>
            </a:fld>
            <a:endParaRPr lang="en-US"/>
          </a:p>
        </p:txBody>
      </p:sp>
      <p:sp>
        <p:nvSpPr>
          <p:cNvPr id="5" name="Footer Placeholder 4">
            <a:extLst>
              <a:ext uri="{FF2B5EF4-FFF2-40B4-BE49-F238E27FC236}">
                <a16:creationId xmlns:a16="http://schemas.microsoft.com/office/drawing/2014/main" id="{25F8FE24-026B-4305-8ED3-F2E64DBFD8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F56E3A-C339-407C-AFDC-3EC33FD8200E}"/>
              </a:ext>
            </a:extLst>
          </p:cNvPr>
          <p:cNvSpPr>
            <a:spLocks noGrp="1"/>
          </p:cNvSpPr>
          <p:nvPr>
            <p:ph type="sldNum" sz="quarter" idx="12"/>
          </p:nvPr>
        </p:nvSpPr>
        <p:spPr/>
        <p:txBody>
          <a:bodyPr/>
          <a:lstStyle/>
          <a:p>
            <a:fld id="{6C205BB3-DD85-4B28-B491-F1809F4E2F36}" type="slidenum">
              <a:rPr lang="en-US" smtClean="0"/>
              <a:t>‹#›</a:t>
            </a:fld>
            <a:endParaRPr lang="en-US"/>
          </a:p>
        </p:txBody>
      </p:sp>
    </p:spTree>
    <p:extLst>
      <p:ext uri="{BB962C8B-B14F-4D97-AF65-F5344CB8AC3E}">
        <p14:creationId xmlns:p14="http://schemas.microsoft.com/office/powerpoint/2010/main" val="7860053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A980C-3ADF-45EA-88A4-BD026641F6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9FF8BD-6F55-4B12-9A60-5EF1CC43563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377237-384C-4CB7-AD8F-3AEDE2D9F4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D72DD1-F5AC-425A-BE4A-0107455ACFB3}"/>
              </a:ext>
            </a:extLst>
          </p:cNvPr>
          <p:cNvSpPr>
            <a:spLocks noGrp="1"/>
          </p:cNvSpPr>
          <p:nvPr>
            <p:ph type="dt" sz="half" idx="10"/>
          </p:nvPr>
        </p:nvSpPr>
        <p:spPr/>
        <p:txBody>
          <a:bodyPr/>
          <a:lstStyle/>
          <a:p>
            <a:fld id="{1D22325F-A63B-47EA-9187-B3560240A9DD}" type="datetimeFigureOut">
              <a:rPr lang="en-US" smtClean="0"/>
              <a:t>7/16/2021</a:t>
            </a:fld>
            <a:endParaRPr lang="en-US"/>
          </a:p>
        </p:txBody>
      </p:sp>
      <p:sp>
        <p:nvSpPr>
          <p:cNvPr id="6" name="Footer Placeholder 5">
            <a:extLst>
              <a:ext uri="{FF2B5EF4-FFF2-40B4-BE49-F238E27FC236}">
                <a16:creationId xmlns:a16="http://schemas.microsoft.com/office/drawing/2014/main" id="{C763DEE8-1BC8-4297-ACCF-24D66DCA0B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E3951B-5CD5-44EC-AC54-EC125D2182C8}"/>
              </a:ext>
            </a:extLst>
          </p:cNvPr>
          <p:cNvSpPr>
            <a:spLocks noGrp="1"/>
          </p:cNvSpPr>
          <p:nvPr>
            <p:ph type="sldNum" sz="quarter" idx="12"/>
          </p:nvPr>
        </p:nvSpPr>
        <p:spPr/>
        <p:txBody>
          <a:bodyPr/>
          <a:lstStyle/>
          <a:p>
            <a:fld id="{6C205BB3-DD85-4B28-B491-F1809F4E2F36}" type="slidenum">
              <a:rPr lang="en-US" smtClean="0"/>
              <a:t>‹#›</a:t>
            </a:fld>
            <a:endParaRPr lang="en-US"/>
          </a:p>
        </p:txBody>
      </p:sp>
    </p:spTree>
    <p:extLst>
      <p:ext uri="{BB962C8B-B14F-4D97-AF65-F5344CB8AC3E}">
        <p14:creationId xmlns:p14="http://schemas.microsoft.com/office/powerpoint/2010/main" val="8350540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6B123-62A7-499F-94D9-CFBBEB3D931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AA7B834-8160-4FDA-8B33-0529D95EF1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FB6C77-4E73-475C-A379-B13F372193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DF66F9-12B2-42D4-9A37-4C93787096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88ECFD-A656-499E-89D6-C4CC89FE95F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837894-62FF-4341-B80A-2C01600B5821}"/>
              </a:ext>
            </a:extLst>
          </p:cNvPr>
          <p:cNvSpPr>
            <a:spLocks noGrp="1"/>
          </p:cNvSpPr>
          <p:nvPr>
            <p:ph type="dt" sz="half" idx="10"/>
          </p:nvPr>
        </p:nvSpPr>
        <p:spPr/>
        <p:txBody>
          <a:bodyPr/>
          <a:lstStyle/>
          <a:p>
            <a:fld id="{1D22325F-A63B-47EA-9187-B3560240A9DD}" type="datetimeFigureOut">
              <a:rPr lang="en-US" smtClean="0"/>
              <a:t>7/16/2021</a:t>
            </a:fld>
            <a:endParaRPr lang="en-US"/>
          </a:p>
        </p:txBody>
      </p:sp>
      <p:sp>
        <p:nvSpPr>
          <p:cNvPr id="8" name="Footer Placeholder 7">
            <a:extLst>
              <a:ext uri="{FF2B5EF4-FFF2-40B4-BE49-F238E27FC236}">
                <a16:creationId xmlns:a16="http://schemas.microsoft.com/office/drawing/2014/main" id="{4B840A6B-3980-4BA8-ADE7-60D43F469AF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26F3791-B215-4064-AEF4-0FC00CE31D3E}"/>
              </a:ext>
            </a:extLst>
          </p:cNvPr>
          <p:cNvSpPr>
            <a:spLocks noGrp="1"/>
          </p:cNvSpPr>
          <p:nvPr>
            <p:ph type="sldNum" sz="quarter" idx="12"/>
          </p:nvPr>
        </p:nvSpPr>
        <p:spPr/>
        <p:txBody>
          <a:bodyPr/>
          <a:lstStyle/>
          <a:p>
            <a:fld id="{6C205BB3-DD85-4B28-B491-F1809F4E2F36}" type="slidenum">
              <a:rPr lang="en-US" smtClean="0"/>
              <a:t>‹#›</a:t>
            </a:fld>
            <a:endParaRPr lang="en-US"/>
          </a:p>
        </p:txBody>
      </p:sp>
    </p:spTree>
    <p:extLst>
      <p:ext uri="{BB962C8B-B14F-4D97-AF65-F5344CB8AC3E}">
        <p14:creationId xmlns:p14="http://schemas.microsoft.com/office/powerpoint/2010/main" val="31272594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7D6FD-20A9-401B-959B-56364860CA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DEFE6E-C496-4689-BB72-2025A3439253}"/>
              </a:ext>
            </a:extLst>
          </p:cNvPr>
          <p:cNvSpPr>
            <a:spLocks noGrp="1"/>
          </p:cNvSpPr>
          <p:nvPr>
            <p:ph type="dt" sz="half" idx="10"/>
          </p:nvPr>
        </p:nvSpPr>
        <p:spPr/>
        <p:txBody>
          <a:bodyPr/>
          <a:lstStyle/>
          <a:p>
            <a:fld id="{1D22325F-A63B-47EA-9187-B3560240A9DD}" type="datetimeFigureOut">
              <a:rPr lang="en-US" smtClean="0"/>
              <a:t>7/16/2021</a:t>
            </a:fld>
            <a:endParaRPr lang="en-US"/>
          </a:p>
        </p:txBody>
      </p:sp>
      <p:sp>
        <p:nvSpPr>
          <p:cNvPr id="4" name="Footer Placeholder 3">
            <a:extLst>
              <a:ext uri="{FF2B5EF4-FFF2-40B4-BE49-F238E27FC236}">
                <a16:creationId xmlns:a16="http://schemas.microsoft.com/office/drawing/2014/main" id="{153EF4F3-9E05-41AF-9383-056CF2E5A3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6111D2-0034-4CA4-ABB7-F981FB2FBAA9}"/>
              </a:ext>
            </a:extLst>
          </p:cNvPr>
          <p:cNvSpPr>
            <a:spLocks noGrp="1"/>
          </p:cNvSpPr>
          <p:nvPr>
            <p:ph type="sldNum" sz="quarter" idx="12"/>
          </p:nvPr>
        </p:nvSpPr>
        <p:spPr/>
        <p:txBody>
          <a:bodyPr/>
          <a:lstStyle/>
          <a:p>
            <a:fld id="{6C205BB3-DD85-4B28-B491-F1809F4E2F36}" type="slidenum">
              <a:rPr lang="en-US" smtClean="0"/>
              <a:t>‹#›</a:t>
            </a:fld>
            <a:endParaRPr lang="en-US"/>
          </a:p>
        </p:txBody>
      </p:sp>
    </p:spTree>
    <p:extLst>
      <p:ext uri="{BB962C8B-B14F-4D97-AF65-F5344CB8AC3E}">
        <p14:creationId xmlns:p14="http://schemas.microsoft.com/office/powerpoint/2010/main" val="32251423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6063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89150-5CF8-4421-84BD-B7FF0C980D0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A5CEF08-8A44-4FD4-B2FF-5A80157940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DABD1E1-4E39-480F-BE2E-2413D412E37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1CD0B7-AD7D-4616-8DEA-8F5D0632CC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C6F6AE2-D072-4C3A-9CC3-08F4E3E2573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A5D1C7-F48D-4327-968B-0F8E6A47DE0C}"/>
              </a:ext>
            </a:extLst>
          </p:cNvPr>
          <p:cNvSpPr>
            <a:spLocks noGrp="1"/>
          </p:cNvSpPr>
          <p:nvPr>
            <p:ph type="dt" sz="half" idx="10"/>
          </p:nvPr>
        </p:nvSpPr>
        <p:spPr/>
        <p:txBody>
          <a:bodyPr/>
          <a:lstStyle/>
          <a:p>
            <a:fld id="{8554AB7F-E6CA-4EFA-8780-2550D3B6408F}" type="datetimeFigureOut">
              <a:rPr lang="en-US" smtClean="0"/>
              <a:t>7/16/2021</a:t>
            </a:fld>
            <a:endParaRPr lang="en-US"/>
          </a:p>
        </p:txBody>
      </p:sp>
      <p:sp>
        <p:nvSpPr>
          <p:cNvPr id="8" name="Footer Placeholder 7">
            <a:extLst>
              <a:ext uri="{FF2B5EF4-FFF2-40B4-BE49-F238E27FC236}">
                <a16:creationId xmlns:a16="http://schemas.microsoft.com/office/drawing/2014/main" id="{F0D57F5A-A0E4-4003-BEF8-CF8C38D04B1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97A5823-FBF9-4918-B27D-87A58396B5DA}"/>
              </a:ext>
            </a:extLst>
          </p:cNvPr>
          <p:cNvSpPr>
            <a:spLocks noGrp="1"/>
          </p:cNvSpPr>
          <p:nvPr>
            <p:ph type="sldNum" sz="quarter" idx="12"/>
          </p:nvPr>
        </p:nvSpPr>
        <p:spPr/>
        <p:txBody>
          <a:bodyPr/>
          <a:lstStyle/>
          <a:p>
            <a:fld id="{CBE2E60E-84AF-43CC-8D22-E3B9D17FF0F0}" type="slidenum">
              <a:rPr lang="en-US" smtClean="0"/>
              <a:t>‹#›</a:t>
            </a:fld>
            <a:endParaRPr lang="en-US"/>
          </a:p>
        </p:txBody>
      </p:sp>
    </p:spTree>
    <p:extLst>
      <p:ext uri="{BB962C8B-B14F-4D97-AF65-F5344CB8AC3E}">
        <p14:creationId xmlns:p14="http://schemas.microsoft.com/office/powerpoint/2010/main" val="2108807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8E0EA2-76FD-40AB-BCFF-C85230694E4B}"/>
              </a:ext>
            </a:extLst>
          </p:cNvPr>
          <p:cNvSpPr>
            <a:spLocks noGrp="1"/>
          </p:cNvSpPr>
          <p:nvPr>
            <p:ph type="dt" sz="half" idx="10"/>
          </p:nvPr>
        </p:nvSpPr>
        <p:spPr/>
        <p:txBody>
          <a:bodyPr/>
          <a:lstStyle/>
          <a:p>
            <a:fld id="{1D22325F-A63B-47EA-9187-B3560240A9DD}" type="datetimeFigureOut">
              <a:rPr lang="en-US" smtClean="0"/>
              <a:t>7/16/2021</a:t>
            </a:fld>
            <a:endParaRPr lang="en-US"/>
          </a:p>
        </p:txBody>
      </p:sp>
      <p:sp>
        <p:nvSpPr>
          <p:cNvPr id="3" name="Footer Placeholder 2">
            <a:extLst>
              <a:ext uri="{FF2B5EF4-FFF2-40B4-BE49-F238E27FC236}">
                <a16:creationId xmlns:a16="http://schemas.microsoft.com/office/drawing/2014/main" id="{6B056337-2F1D-44DA-BD76-8FD0C842EC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C318198-D7F1-46AC-9739-AEEA2B5D65FC}"/>
              </a:ext>
            </a:extLst>
          </p:cNvPr>
          <p:cNvSpPr>
            <a:spLocks noGrp="1"/>
          </p:cNvSpPr>
          <p:nvPr>
            <p:ph type="sldNum" sz="quarter" idx="12"/>
          </p:nvPr>
        </p:nvSpPr>
        <p:spPr/>
        <p:txBody>
          <a:bodyPr/>
          <a:lstStyle/>
          <a:p>
            <a:fld id="{6C205BB3-DD85-4B28-B491-F1809F4E2F36}" type="slidenum">
              <a:rPr lang="en-US" smtClean="0"/>
              <a:t>‹#›</a:t>
            </a:fld>
            <a:endParaRPr lang="en-US"/>
          </a:p>
        </p:txBody>
      </p:sp>
    </p:spTree>
    <p:extLst>
      <p:ext uri="{BB962C8B-B14F-4D97-AF65-F5344CB8AC3E}">
        <p14:creationId xmlns:p14="http://schemas.microsoft.com/office/powerpoint/2010/main" val="40749700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5AB4C-6CA7-440C-9C75-D6803CB282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2D30688-2571-4A0F-AEB2-18FE7BCE7F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73BD03E-231B-44FD-9891-C0E33FEEA7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AD7321-1A3C-4788-B53E-F2A570876210}"/>
              </a:ext>
            </a:extLst>
          </p:cNvPr>
          <p:cNvSpPr>
            <a:spLocks noGrp="1"/>
          </p:cNvSpPr>
          <p:nvPr>
            <p:ph type="dt" sz="half" idx="10"/>
          </p:nvPr>
        </p:nvSpPr>
        <p:spPr/>
        <p:txBody>
          <a:bodyPr/>
          <a:lstStyle/>
          <a:p>
            <a:fld id="{1D22325F-A63B-47EA-9187-B3560240A9DD}" type="datetimeFigureOut">
              <a:rPr lang="en-US" smtClean="0"/>
              <a:t>7/16/2021</a:t>
            </a:fld>
            <a:endParaRPr lang="en-US"/>
          </a:p>
        </p:txBody>
      </p:sp>
      <p:sp>
        <p:nvSpPr>
          <p:cNvPr id="6" name="Footer Placeholder 5">
            <a:extLst>
              <a:ext uri="{FF2B5EF4-FFF2-40B4-BE49-F238E27FC236}">
                <a16:creationId xmlns:a16="http://schemas.microsoft.com/office/drawing/2014/main" id="{B9222645-5D0D-4AC3-B366-A6EE60BD59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CD521F-4709-4B03-9DC8-425BBC6D88E2}"/>
              </a:ext>
            </a:extLst>
          </p:cNvPr>
          <p:cNvSpPr>
            <a:spLocks noGrp="1"/>
          </p:cNvSpPr>
          <p:nvPr>
            <p:ph type="sldNum" sz="quarter" idx="12"/>
          </p:nvPr>
        </p:nvSpPr>
        <p:spPr/>
        <p:txBody>
          <a:bodyPr/>
          <a:lstStyle/>
          <a:p>
            <a:fld id="{6C205BB3-DD85-4B28-B491-F1809F4E2F36}" type="slidenum">
              <a:rPr lang="en-US" smtClean="0"/>
              <a:t>‹#›</a:t>
            </a:fld>
            <a:endParaRPr lang="en-US"/>
          </a:p>
        </p:txBody>
      </p:sp>
    </p:spTree>
    <p:extLst>
      <p:ext uri="{BB962C8B-B14F-4D97-AF65-F5344CB8AC3E}">
        <p14:creationId xmlns:p14="http://schemas.microsoft.com/office/powerpoint/2010/main" val="23142732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E7D93-5806-4B0D-9BEA-6700B1BCB2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563688-F3A6-47E2-AD0C-F4484E5C97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768B9E3-C1A5-4931-B0C1-9E2ACC9869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0D0F77-6E95-4957-A749-B69DD72A762E}"/>
              </a:ext>
            </a:extLst>
          </p:cNvPr>
          <p:cNvSpPr>
            <a:spLocks noGrp="1"/>
          </p:cNvSpPr>
          <p:nvPr>
            <p:ph type="dt" sz="half" idx="10"/>
          </p:nvPr>
        </p:nvSpPr>
        <p:spPr/>
        <p:txBody>
          <a:bodyPr/>
          <a:lstStyle/>
          <a:p>
            <a:fld id="{1D22325F-A63B-47EA-9187-B3560240A9DD}" type="datetimeFigureOut">
              <a:rPr lang="en-US" smtClean="0"/>
              <a:t>7/16/2021</a:t>
            </a:fld>
            <a:endParaRPr lang="en-US"/>
          </a:p>
        </p:txBody>
      </p:sp>
      <p:sp>
        <p:nvSpPr>
          <p:cNvPr id="6" name="Footer Placeholder 5">
            <a:extLst>
              <a:ext uri="{FF2B5EF4-FFF2-40B4-BE49-F238E27FC236}">
                <a16:creationId xmlns:a16="http://schemas.microsoft.com/office/drawing/2014/main" id="{9423A63C-08A1-4650-8B31-FF4DA25D82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3F08C4-B63D-4BFB-8601-7F7B6B933337}"/>
              </a:ext>
            </a:extLst>
          </p:cNvPr>
          <p:cNvSpPr>
            <a:spLocks noGrp="1"/>
          </p:cNvSpPr>
          <p:nvPr>
            <p:ph type="sldNum" sz="quarter" idx="12"/>
          </p:nvPr>
        </p:nvSpPr>
        <p:spPr/>
        <p:txBody>
          <a:bodyPr/>
          <a:lstStyle/>
          <a:p>
            <a:fld id="{6C205BB3-DD85-4B28-B491-F1809F4E2F36}" type="slidenum">
              <a:rPr lang="en-US" smtClean="0"/>
              <a:t>‹#›</a:t>
            </a:fld>
            <a:endParaRPr lang="en-US"/>
          </a:p>
        </p:txBody>
      </p:sp>
    </p:spTree>
    <p:extLst>
      <p:ext uri="{BB962C8B-B14F-4D97-AF65-F5344CB8AC3E}">
        <p14:creationId xmlns:p14="http://schemas.microsoft.com/office/powerpoint/2010/main" val="41779291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B98FB-D683-45DE-85F0-87E149EE70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88990AF-6AB1-4306-BA6E-477BF7CDCDD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EB8191-39CE-4334-8411-BE06A51F6504}"/>
              </a:ext>
            </a:extLst>
          </p:cNvPr>
          <p:cNvSpPr>
            <a:spLocks noGrp="1"/>
          </p:cNvSpPr>
          <p:nvPr>
            <p:ph type="dt" sz="half" idx="10"/>
          </p:nvPr>
        </p:nvSpPr>
        <p:spPr/>
        <p:txBody>
          <a:bodyPr/>
          <a:lstStyle/>
          <a:p>
            <a:fld id="{1D22325F-A63B-47EA-9187-B3560240A9DD}" type="datetimeFigureOut">
              <a:rPr lang="en-US" smtClean="0"/>
              <a:t>7/16/2021</a:t>
            </a:fld>
            <a:endParaRPr lang="en-US"/>
          </a:p>
        </p:txBody>
      </p:sp>
      <p:sp>
        <p:nvSpPr>
          <p:cNvPr id="5" name="Footer Placeholder 4">
            <a:extLst>
              <a:ext uri="{FF2B5EF4-FFF2-40B4-BE49-F238E27FC236}">
                <a16:creationId xmlns:a16="http://schemas.microsoft.com/office/drawing/2014/main" id="{90B3BAB2-77DD-46FA-8D66-01B627CC4F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0C22FE-EF68-41A6-A6A3-380F42E15235}"/>
              </a:ext>
            </a:extLst>
          </p:cNvPr>
          <p:cNvSpPr>
            <a:spLocks noGrp="1"/>
          </p:cNvSpPr>
          <p:nvPr>
            <p:ph type="sldNum" sz="quarter" idx="12"/>
          </p:nvPr>
        </p:nvSpPr>
        <p:spPr/>
        <p:txBody>
          <a:bodyPr/>
          <a:lstStyle/>
          <a:p>
            <a:fld id="{6C205BB3-DD85-4B28-B491-F1809F4E2F36}" type="slidenum">
              <a:rPr lang="en-US" smtClean="0"/>
              <a:t>‹#›</a:t>
            </a:fld>
            <a:endParaRPr lang="en-US"/>
          </a:p>
        </p:txBody>
      </p:sp>
    </p:spTree>
    <p:extLst>
      <p:ext uri="{BB962C8B-B14F-4D97-AF65-F5344CB8AC3E}">
        <p14:creationId xmlns:p14="http://schemas.microsoft.com/office/powerpoint/2010/main" val="28413305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774EEB-716D-4E39-959E-48F812E44DC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EF99ED-1A2C-4DC6-9452-0FA85EF87B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AF61F8-BF56-4C50-8B9B-04358A47AB2F}"/>
              </a:ext>
            </a:extLst>
          </p:cNvPr>
          <p:cNvSpPr>
            <a:spLocks noGrp="1"/>
          </p:cNvSpPr>
          <p:nvPr>
            <p:ph type="dt" sz="half" idx="10"/>
          </p:nvPr>
        </p:nvSpPr>
        <p:spPr/>
        <p:txBody>
          <a:bodyPr/>
          <a:lstStyle/>
          <a:p>
            <a:fld id="{1D22325F-A63B-47EA-9187-B3560240A9DD}" type="datetimeFigureOut">
              <a:rPr lang="en-US" smtClean="0"/>
              <a:t>7/16/2021</a:t>
            </a:fld>
            <a:endParaRPr lang="en-US"/>
          </a:p>
        </p:txBody>
      </p:sp>
      <p:sp>
        <p:nvSpPr>
          <p:cNvPr id="5" name="Footer Placeholder 4">
            <a:extLst>
              <a:ext uri="{FF2B5EF4-FFF2-40B4-BE49-F238E27FC236}">
                <a16:creationId xmlns:a16="http://schemas.microsoft.com/office/drawing/2014/main" id="{C79BAA50-03FD-433A-A47B-5206477207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930F00-8AED-41A2-9BDE-B0EB956CA4F4}"/>
              </a:ext>
            </a:extLst>
          </p:cNvPr>
          <p:cNvSpPr>
            <a:spLocks noGrp="1"/>
          </p:cNvSpPr>
          <p:nvPr>
            <p:ph type="sldNum" sz="quarter" idx="12"/>
          </p:nvPr>
        </p:nvSpPr>
        <p:spPr/>
        <p:txBody>
          <a:bodyPr/>
          <a:lstStyle/>
          <a:p>
            <a:fld id="{6C205BB3-DD85-4B28-B491-F1809F4E2F36}" type="slidenum">
              <a:rPr lang="en-US" smtClean="0"/>
              <a:t>‹#›</a:t>
            </a:fld>
            <a:endParaRPr lang="en-US"/>
          </a:p>
        </p:txBody>
      </p:sp>
    </p:spTree>
    <p:extLst>
      <p:ext uri="{BB962C8B-B14F-4D97-AF65-F5344CB8AC3E}">
        <p14:creationId xmlns:p14="http://schemas.microsoft.com/office/powerpoint/2010/main" val="39784458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7681"/>
            <a:ext cx="10515600" cy="1325563"/>
          </a:xfrm>
        </p:spPr>
        <p:txBody>
          <a:bodyPr/>
          <a:lstStyle/>
          <a:p>
            <a:r>
              <a:rPr lang="en-US"/>
              <a:t>Click to edit Master title style</a:t>
            </a:r>
          </a:p>
        </p:txBody>
      </p:sp>
      <p:sp>
        <p:nvSpPr>
          <p:cNvPr id="3" name="Content Placeholder 2"/>
          <p:cNvSpPr>
            <a:spLocks noGrp="1"/>
          </p:cNvSpPr>
          <p:nvPr>
            <p:ph sz="half" idx="1"/>
          </p:nvPr>
        </p:nvSpPr>
        <p:spPr>
          <a:xfrm>
            <a:off x="838200" y="1825629"/>
            <a:ext cx="5181600" cy="37809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9"/>
            <a:ext cx="5181600" cy="37809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445B62F-B40F-44CC-BFFB-2598D6E48076}" type="datetimeFigureOut">
              <a:rPr lang="en-US" smtClean="0"/>
              <a:t>7/16/2021</a:t>
            </a:fld>
            <a:endParaRPr lang="en-US"/>
          </a:p>
        </p:txBody>
      </p:sp>
      <p:sp>
        <p:nvSpPr>
          <p:cNvPr id="6" name="Footer Placeholder 5"/>
          <p:cNvSpPr>
            <a:spLocks noGrp="1"/>
          </p:cNvSpPr>
          <p:nvPr>
            <p:ph type="ftr" sz="quarter" idx="11"/>
          </p:nvPr>
        </p:nvSpPr>
        <p:spPr/>
        <p:txBody>
          <a:bodyPr/>
          <a:lstStyle/>
          <a:p>
            <a:endParaRPr lang="en-US"/>
          </a:p>
        </p:txBody>
      </p:sp>
      <p:pic>
        <p:nvPicPr>
          <p:cNvPr id="8" name="Picture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5606536"/>
            <a:ext cx="12192000" cy="633046"/>
          </a:xfrm>
          <a:prstGeom prst="rect">
            <a:avLst/>
          </a:prstGeom>
        </p:spPr>
      </p:pic>
      <p:pic>
        <p:nvPicPr>
          <p:cNvPr id="10" name="Picture 9">
            <a:extLst>
              <a:ext uri="{FF2B5EF4-FFF2-40B4-BE49-F238E27FC236}">
                <a16:creationId xmlns:a16="http://schemas.microsoft.com/office/drawing/2014/main" id="{A0CFBCBD-44E3-4C1C-A261-5C7F24017C1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108144" y="6220021"/>
            <a:ext cx="3083859" cy="637983"/>
          </a:xfrm>
          <a:prstGeom prst="rect">
            <a:avLst/>
          </a:prstGeom>
        </p:spPr>
      </p:pic>
      <p:sp>
        <p:nvSpPr>
          <p:cNvPr id="11" name="Slide Number Placeholder 6">
            <a:extLst>
              <a:ext uri="{FF2B5EF4-FFF2-40B4-BE49-F238E27FC236}">
                <a16:creationId xmlns:a16="http://schemas.microsoft.com/office/drawing/2014/main" id="{1ED43A40-E90D-41E0-A598-556ECAC0D46A}"/>
              </a:ext>
            </a:extLst>
          </p:cNvPr>
          <p:cNvSpPr>
            <a:spLocks noGrp="1"/>
          </p:cNvSpPr>
          <p:nvPr>
            <p:ph type="sldNum" sz="quarter" idx="12"/>
          </p:nvPr>
        </p:nvSpPr>
        <p:spPr>
          <a:xfrm>
            <a:off x="8362280" y="6356354"/>
            <a:ext cx="745865" cy="365125"/>
          </a:xfrm>
        </p:spPr>
        <p:txBody>
          <a:bodyPr/>
          <a:lstStyle/>
          <a:p>
            <a:fld id="{3FAAC2B6-F6DE-4E20-949E-9052E1B86DC7}" type="slidenum">
              <a:rPr lang="en-US" smtClean="0"/>
              <a:t>‹#›</a:t>
            </a:fld>
            <a:endParaRPr lang="en-US"/>
          </a:p>
        </p:txBody>
      </p:sp>
    </p:spTree>
    <p:extLst>
      <p:ext uri="{BB962C8B-B14F-4D97-AF65-F5344CB8AC3E}">
        <p14:creationId xmlns:p14="http://schemas.microsoft.com/office/powerpoint/2010/main" val="12036414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7681"/>
            <a:ext cx="10515600" cy="1325563"/>
          </a:xfrm>
        </p:spPr>
        <p:txBody>
          <a:bodyPr/>
          <a:lstStyle/>
          <a:p>
            <a:r>
              <a:rPr lang="en-US"/>
              <a:t>Click to edit Master title style</a:t>
            </a:r>
          </a:p>
        </p:txBody>
      </p:sp>
      <p:sp>
        <p:nvSpPr>
          <p:cNvPr id="3" name="Content Placeholder 2"/>
          <p:cNvSpPr>
            <a:spLocks noGrp="1"/>
          </p:cNvSpPr>
          <p:nvPr>
            <p:ph sz="half" idx="1"/>
          </p:nvPr>
        </p:nvSpPr>
        <p:spPr>
          <a:xfrm>
            <a:off x="838200" y="1825629"/>
            <a:ext cx="5181600" cy="37809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9"/>
            <a:ext cx="5181600" cy="37809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445B62F-B40F-44CC-BFFB-2598D6E48076}" type="datetimeFigureOut">
              <a:rPr lang="en-US" smtClean="0"/>
              <a:t>7/16/2021</a:t>
            </a:fld>
            <a:endParaRPr lang="en-US"/>
          </a:p>
        </p:txBody>
      </p:sp>
      <p:sp>
        <p:nvSpPr>
          <p:cNvPr id="6" name="Footer Placeholder 5"/>
          <p:cNvSpPr>
            <a:spLocks noGrp="1"/>
          </p:cNvSpPr>
          <p:nvPr>
            <p:ph type="ftr" sz="quarter" idx="11"/>
          </p:nvPr>
        </p:nvSpPr>
        <p:spPr/>
        <p:txBody>
          <a:bodyPr/>
          <a:lstStyle/>
          <a:p>
            <a:endParaRPr lang="en-US"/>
          </a:p>
        </p:txBody>
      </p:sp>
      <p:pic>
        <p:nvPicPr>
          <p:cNvPr id="10" name="Picture 9">
            <a:extLst>
              <a:ext uri="{FF2B5EF4-FFF2-40B4-BE49-F238E27FC236}">
                <a16:creationId xmlns:a16="http://schemas.microsoft.com/office/drawing/2014/main" id="{A0CFBCBD-44E3-4C1C-A261-5C7F24017C1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108144" y="6220021"/>
            <a:ext cx="3083859" cy="637983"/>
          </a:xfrm>
          <a:prstGeom prst="rect">
            <a:avLst/>
          </a:prstGeom>
        </p:spPr>
      </p:pic>
      <p:sp>
        <p:nvSpPr>
          <p:cNvPr id="11" name="Slide Number Placeholder 6">
            <a:extLst>
              <a:ext uri="{FF2B5EF4-FFF2-40B4-BE49-F238E27FC236}">
                <a16:creationId xmlns:a16="http://schemas.microsoft.com/office/drawing/2014/main" id="{1ED43A40-E90D-41E0-A598-556ECAC0D46A}"/>
              </a:ext>
            </a:extLst>
          </p:cNvPr>
          <p:cNvSpPr>
            <a:spLocks noGrp="1"/>
          </p:cNvSpPr>
          <p:nvPr>
            <p:ph type="sldNum" sz="quarter" idx="12"/>
          </p:nvPr>
        </p:nvSpPr>
        <p:spPr>
          <a:xfrm>
            <a:off x="8362280" y="6356354"/>
            <a:ext cx="745865" cy="365125"/>
          </a:xfrm>
        </p:spPr>
        <p:txBody>
          <a:bodyPr/>
          <a:lstStyle/>
          <a:p>
            <a:fld id="{3FAAC2B6-F6DE-4E20-949E-9052E1B86DC7}" type="slidenum">
              <a:rPr lang="en-US" smtClean="0"/>
              <a:t>‹#›</a:t>
            </a:fld>
            <a:endParaRPr lang="en-US"/>
          </a:p>
        </p:txBody>
      </p:sp>
    </p:spTree>
    <p:extLst>
      <p:ext uri="{BB962C8B-B14F-4D97-AF65-F5344CB8AC3E}">
        <p14:creationId xmlns:p14="http://schemas.microsoft.com/office/powerpoint/2010/main" val="9341736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433CC-B41F-4C98-8608-A7577510BC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07BD51-5A4A-4C25-AD8A-B01D9690C1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2170B5-509A-4956-99E9-76DA28E19320}"/>
              </a:ext>
            </a:extLst>
          </p:cNvPr>
          <p:cNvSpPr>
            <a:spLocks noGrp="1"/>
          </p:cNvSpPr>
          <p:nvPr>
            <p:ph type="dt" sz="half" idx="10"/>
          </p:nvPr>
        </p:nvSpPr>
        <p:spPr/>
        <p:txBody>
          <a:bodyPr/>
          <a:lstStyle/>
          <a:p>
            <a:fld id="{88989302-1BD3-4D74-9317-C02FEF508EE9}" type="datetimeFigureOut">
              <a:rPr lang="en-US" smtClean="0"/>
              <a:t>7/16/2021</a:t>
            </a:fld>
            <a:endParaRPr lang="en-US"/>
          </a:p>
        </p:txBody>
      </p:sp>
      <p:sp>
        <p:nvSpPr>
          <p:cNvPr id="5" name="Footer Placeholder 4">
            <a:extLst>
              <a:ext uri="{FF2B5EF4-FFF2-40B4-BE49-F238E27FC236}">
                <a16:creationId xmlns:a16="http://schemas.microsoft.com/office/drawing/2014/main" id="{62CB5DCE-007C-44FE-BC6E-B4AB267D55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3E57F5-8611-4382-A41C-A5D1230A6B39}"/>
              </a:ext>
            </a:extLst>
          </p:cNvPr>
          <p:cNvSpPr>
            <a:spLocks noGrp="1"/>
          </p:cNvSpPr>
          <p:nvPr>
            <p:ph type="sldNum" sz="quarter" idx="12"/>
          </p:nvPr>
        </p:nvSpPr>
        <p:spPr/>
        <p:txBody>
          <a:bodyPr/>
          <a:lstStyle/>
          <a:p>
            <a:fld id="{53CCF5D3-052F-4355-BDFC-E92057F7829F}" type="slidenum">
              <a:rPr lang="en-US" smtClean="0"/>
              <a:t>‹#›</a:t>
            </a:fld>
            <a:endParaRPr lang="en-US"/>
          </a:p>
        </p:txBody>
      </p:sp>
    </p:spTree>
    <p:extLst>
      <p:ext uri="{BB962C8B-B14F-4D97-AF65-F5344CB8AC3E}">
        <p14:creationId xmlns:p14="http://schemas.microsoft.com/office/powerpoint/2010/main" val="31892811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70BD8-4CE4-4349-BE53-1BF1D87B4A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83BD30-0899-4950-AF0B-83A925E73D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B4A92E-6E62-4770-BDA5-593566BFFC00}"/>
              </a:ext>
            </a:extLst>
          </p:cNvPr>
          <p:cNvSpPr>
            <a:spLocks noGrp="1"/>
          </p:cNvSpPr>
          <p:nvPr>
            <p:ph type="dt" sz="half" idx="10"/>
          </p:nvPr>
        </p:nvSpPr>
        <p:spPr/>
        <p:txBody>
          <a:bodyPr/>
          <a:lstStyle/>
          <a:p>
            <a:fld id="{88989302-1BD3-4D74-9317-C02FEF508EE9}" type="datetimeFigureOut">
              <a:rPr lang="en-US" smtClean="0"/>
              <a:t>7/16/2021</a:t>
            </a:fld>
            <a:endParaRPr lang="en-US"/>
          </a:p>
        </p:txBody>
      </p:sp>
      <p:sp>
        <p:nvSpPr>
          <p:cNvPr id="5" name="Footer Placeholder 4">
            <a:extLst>
              <a:ext uri="{FF2B5EF4-FFF2-40B4-BE49-F238E27FC236}">
                <a16:creationId xmlns:a16="http://schemas.microsoft.com/office/drawing/2014/main" id="{E181E08B-B40B-468D-8947-2EE7AA6624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C3E855-BAC3-4802-922C-FE05EBEF5599}"/>
              </a:ext>
            </a:extLst>
          </p:cNvPr>
          <p:cNvSpPr>
            <a:spLocks noGrp="1"/>
          </p:cNvSpPr>
          <p:nvPr>
            <p:ph type="sldNum" sz="quarter" idx="12"/>
          </p:nvPr>
        </p:nvSpPr>
        <p:spPr/>
        <p:txBody>
          <a:bodyPr/>
          <a:lstStyle/>
          <a:p>
            <a:fld id="{53CCF5D3-052F-4355-BDFC-E92057F7829F}" type="slidenum">
              <a:rPr lang="en-US" smtClean="0"/>
              <a:t>‹#›</a:t>
            </a:fld>
            <a:endParaRPr lang="en-US"/>
          </a:p>
        </p:txBody>
      </p:sp>
    </p:spTree>
    <p:extLst>
      <p:ext uri="{BB962C8B-B14F-4D97-AF65-F5344CB8AC3E}">
        <p14:creationId xmlns:p14="http://schemas.microsoft.com/office/powerpoint/2010/main" val="35278552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FD9F4-36AD-4DC9-B9B5-E113ACB698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200A3D-5B46-433C-8BC6-7B7F962AC3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110877-65B3-41A2-93C8-3DDC1FD0E9CF}"/>
              </a:ext>
            </a:extLst>
          </p:cNvPr>
          <p:cNvSpPr>
            <a:spLocks noGrp="1"/>
          </p:cNvSpPr>
          <p:nvPr>
            <p:ph type="dt" sz="half" idx="10"/>
          </p:nvPr>
        </p:nvSpPr>
        <p:spPr/>
        <p:txBody>
          <a:bodyPr/>
          <a:lstStyle/>
          <a:p>
            <a:fld id="{88989302-1BD3-4D74-9317-C02FEF508EE9}" type="datetimeFigureOut">
              <a:rPr lang="en-US" smtClean="0"/>
              <a:t>7/16/2021</a:t>
            </a:fld>
            <a:endParaRPr lang="en-US"/>
          </a:p>
        </p:txBody>
      </p:sp>
      <p:sp>
        <p:nvSpPr>
          <p:cNvPr id="5" name="Footer Placeholder 4">
            <a:extLst>
              <a:ext uri="{FF2B5EF4-FFF2-40B4-BE49-F238E27FC236}">
                <a16:creationId xmlns:a16="http://schemas.microsoft.com/office/drawing/2014/main" id="{3D2C2CEE-BE6D-4267-90AD-942B5F6CFC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35D60A-6A1D-4DCD-B2A1-F7F5E23121BD}"/>
              </a:ext>
            </a:extLst>
          </p:cNvPr>
          <p:cNvSpPr>
            <a:spLocks noGrp="1"/>
          </p:cNvSpPr>
          <p:nvPr>
            <p:ph type="sldNum" sz="quarter" idx="12"/>
          </p:nvPr>
        </p:nvSpPr>
        <p:spPr/>
        <p:txBody>
          <a:bodyPr/>
          <a:lstStyle/>
          <a:p>
            <a:fld id="{53CCF5D3-052F-4355-BDFC-E92057F7829F}" type="slidenum">
              <a:rPr lang="en-US" smtClean="0"/>
              <a:t>‹#›</a:t>
            </a:fld>
            <a:endParaRPr lang="en-US"/>
          </a:p>
        </p:txBody>
      </p:sp>
    </p:spTree>
    <p:extLst>
      <p:ext uri="{BB962C8B-B14F-4D97-AF65-F5344CB8AC3E}">
        <p14:creationId xmlns:p14="http://schemas.microsoft.com/office/powerpoint/2010/main" val="2064830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28A65-019E-4BE0-A200-34F55EE92FF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5446AD-E7C2-4BAF-900F-6935BF6AE6E7}"/>
              </a:ext>
            </a:extLst>
          </p:cNvPr>
          <p:cNvSpPr>
            <a:spLocks noGrp="1"/>
          </p:cNvSpPr>
          <p:nvPr>
            <p:ph type="dt" sz="half" idx="10"/>
          </p:nvPr>
        </p:nvSpPr>
        <p:spPr/>
        <p:txBody>
          <a:bodyPr/>
          <a:lstStyle/>
          <a:p>
            <a:fld id="{8554AB7F-E6CA-4EFA-8780-2550D3B6408F}" type="datetimeFigureOut">
              <a:rPr lang="en-US" smtClean="0"/>
              <a:t>7/16/2021</a:t>
            </a:fld>
            <a:endParaRPr lang="en-US"/>
          </a:p>
        </p:txBody>
      </p:sp>
      <p:sp>
        <p:nvSpPr>
          <p:cNvPr id="4" name="Footer Placeholder 3">
            <a:extLst>
              <a:ext uri="{FF2B5EF4-FFF2-40B4-BE49-F238E27FC236}">
                <a16:creationId xmlns:a16="http://schemas.microsoft.com/office/drawing/2014/main" id="{5837D8C9-1F7D-42EC-90EE-32010F2E34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1474787-B1D0-4920-B2AA-058988B04FCA}"/>
              </a:ext>
            </a:extLst>
          </p:cNvPr>
          <p:cNvSpPr>
            <a:spLocks noGrp="1"/>
          </p:cNvSpPr>
          <p:nvPr>
            <p:ph type="sldNum" sz="quarter" idx="12"/>
          </p:nvPr>
        </p:nvSpPr>
        <p:spPr/>
        <p:txBody>
          <a:bodyPr/>
          <a:lstStyle/>
          <a:p>
            <a:fld id="{CBE2E60E-84AF-43CC-8D22-E3B9D17FF0F0}" type="slidenum">
              <a:rPr lang="en-US" smtClean="0"/>
              <a:t>‹#›</a:t>
            </a:fld>
            <a:endParaRPr lang="en-US"/>
          </a:p>
        </p:txBody>
      </p:sp>
    </p:spTree>
    <p:extLst>
      <p:ext uri="{BB962C8B-B14F-4D97-AF65-F5344CB8AC3E}">
        <p14:creationId xmlns:p14="http://schemas.microsoft.com/office/powerpoint/2010/main" val="6776840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A76C5-F7CB-4E57-933A-58C497CF6A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F2EA8C-4327-4585-8E73-72D850E5DD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6E62C5-FDEF-47F2-B4F3-95E753BBC5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C925D55-A95F-419C-9950-122955F8D1CA}"/>
              </a:ext>
            </a:extLst>
          </p:cNvPr>
          <p:cNvSpPr>
            <a:spLocks noGrp="1"/>
          </p:cNvSpPr>
          <p:nvPr>
            <p:ph type="dt" sz="half" idx="10"/>
          </p:nvPr>
        </p:nvSpPr>
        <p:spPr/>
        <p:txBody>
          <a:bodyPr/>
          <a:lstStyle/>
          <a:p>
            <a:fld id="{88989302-1BD3-4D74-9317-C02FEF508EE9}" type="datetimeFigureOut">
              <a:rPr lang="en-US" smtClean="0"/>
              <a:t>7/16/2021</a:t>
            </a:fld>
            <a:endParaRPr lang="en-US"/>
          </a:p>
        </p:txBody>
      </p:sp>
      <p:sp>
        <p:nvSpPr>
          <p:cNvPr id="6" name="Footer Placeholder 5">
            <a:extLst>
              <a:ext uri="{FF2B5EF4-FFF2-40B4-BE49-F238E27FC236}">
                <a16:creationId xmlns:a16="http://schemas.microsoft.com/office/drawing/2014/main" id="{CEA07307-B4D2-4FE5-ACCD-1C4820788C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D6AD6C-5111-49D1-A23E-7CA0F73300B7}"/>
              </a:ext>
            </a:extLst>
          </p:cNvPr>
          <p:cNvSpPr>
            <a:spLocks noGrp="1"/>
          </p:cNvSpPr>
          <p:nvPr>
            <p:ph type="sldNum" sz="quarter" idx="12"/>
          </p:nvPr>
        </p:nvSpPr>
        <p:spPr/>
        <p:txBody>
          <a:bodyPr/>
          <a:lstStyle/>
          <a:p>
            <a:fld id="{53CCF5D3-052F-4355-BDFC-E92057F7829F}" type="slidenum">
              <a:rPr lang="en-US" smtClean="0"/>
              <a:t>‹#›</a:t>
            </a:fld>
            <a:endParaRPr lang="en-US"/>
          </a:p>
        </p:txBody>
      </p:sp>
    </p:spTree>
    <p:extLst>
      <p:ext uri="{BB962C8B-B14F-4D97-AF65-F5344CB8AC3E}">
        <p14:creationId xmlns:p14="http://schemas.microsoft.com/office/powerpoint/2010/main" val="12700002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EBCB0-5619-4E3D-ACB3-5067C75008E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49D516-B979-4F79-8C2B-596F922C8E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069158-5BAA-4F38-B955-C7B3F2E957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BEE0BA-FEDB-4AD0-96AD-744A6FFBD1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15C846-C2DF-413A-AE83-1935914B13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61C62AF-8777-478D-82FA-6B70FAF70F7F}"/>
              </a:ext>
            </a:extLst>
          </p:cNvPr>
          <p:cNvSpPr>
            <a:spLocks noGrp="1"/>
          </p:cNvSpPr>
          <p:nvPr>
            <p:ph type="dt" sz="half" idx="10"/>
          </p:nvPr>
        </p:nvSpPr>
        <p:spPr/>
        <p:txBody>
          <a:bodyPr/>
          <a:lstStyle/>
          <a:p>
            <a:fld id="{88989302-1BD3-4D74-9317-C02FEF508EE9}" type="datetimeFigureOut">
              <a:rPr lang="en-US" smtClean="0"/>
              <a:t>7/16/2021</a:t>
            </a:fld>
            <a:endParaRPr lang="en-US"/>
          </a:p>
        </p:txBody>
      </p:sp>
      <p:sp>
        <p:nvSpPr>
          <p:cNvPr id="8" name="Footer Placeholder 7">
            <a:extLst>
              <a:ext uri="{FF2B5EF4-FFF2-40B4-BE49-F238E27FC236}">
                <a16:creationId xmlns:a16="http://schemas.microsoft.com/office/drawing/2014/main" id="{FAA6BBFF-6B20-4DF5-9487-51FA1DFFE50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869F886-6205-4858-A21B-01B5C475B894}"/>
              </a:ext>
            </a:extLst>
          </p:cNvPr>
          <p:cNvSpPr>
            <a:spLocks noGrp="1"/>
          </p:cNvSpPr>
          <p:nvPr>
            <p:ph type="sldNum" sz="quarter" idx="12"/>
          </p:nvPr>
        </p:nvSpPr>
        <p:spPr/>
        <p:txBody>
          <a:bodyPr/>
          <a:lstStyle/>
          <a:p>
            <a:fld id="{53CCF5D3-052F-4355-BDFC-E92057F7829F}" type="slidenum">
              <a:rPr lang="en-US" smtClean="0"/>
              <a:t>‹#›</a:t>
            </a:fld>
            <a:endParaRPr lang="en-US"/>
          </a:p>
        </p:txBody>
      </p:sp>
    </p:spTree>
    <p:extLst>
      <p:ext uri="{BB962C8B-B14F-4D97-AF65-F5344CB8AC3E}">
        <p14:creationId xmlns:p14="http://schemas.microsoft.com/office/powerpoint/2010/main" val="190317564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E8E96-BC48-45C8-A745-72FF320823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AB1CBA-3FCA-437A-8B6F-0ED39240B13C}"/>
              </a:ext>
            </a:extLst>
          </p:cNvPr>
          <p:cNvSpPr>
            <a:spLocks noGrp="1"/>
          </p:cNvSpPr>
          <p:nvPr>
            <p:ph type="dt" sz="half" idx="10"/>
          </p:nvPr>
        </p:nvSpPr>
        <p:spPr/>
        <p:txBody>
          <a:bodyPr/>
          <a:lstStyle/>
          <a:p>
            <a:fld id="{88989302-1BD3-4D74-9317-C02FEF508EE9}" type="datetimeFigureOut">
              <a:rPr lang="en-US" smtClean="0"/>
              <a:t>7/16/2021</a:t>
            </a:fld>
            <a:endParaRPr lang="en-US"/>
          </a:p>
        </p:txBody>
      </p:sp>
      <p:sp>
        <p:nvSpPr>
          <p:cNvPr id="4" name="Footer Placeholder 3">
            <a:extLst>
              <a:ext uri="{FF2B5EF4-FFF2-40B4-BE49-F238E27FC236}">
                <a16:creationId xmlns:a16="http://schemas.microsoft.com/office/drawing/2014/main" id="{446CD927-7783-4CDB-80A8-B75B3363EB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4E2400-F717-4F43-8178-CC3995D264BE}"/>
              </a:ext>
            </a:extLst>
          </p:cNvPr>
          <p:cNvSpPr>
            <a:spLocks noGrp="1"/>
          </p:cNvSpPr>
          <p:nvPr>
            <p:ph type="sldNum" sz="quarter" idx="12"/>
          </p:nvPr>
        </p:nvSpPr>
        <p:spPr/>
        <p:txBody>
          <a:bodyPr/>
          <a:lstStyle/>
          <a:p>
            <a:fld id="{53CCF5D3-052F-4355-BDFC-E92057F7829F}" type="slidenum">
              <a:rPr lang="en-US" smtClean="0"/>
              <a:t>‹#›</a:t>
            </a:fld>
            <a:endParaRPr lang="en-US"/>
          </a:p>
        </p:txBody>
      </p:sp>
    </p:spTree>
    <p:extLst>
      <p:ext uri="{BB962C8B-B14F-4D97-AF65-F5344CB8AC3E}">
        <p14:creationId xmlns:p14="http://schemas.microsoft.com/office/powerpoint/2010/main" val="31155743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5CCB89-D0A1-4265-806B-57277A5365CA}"/>
              </a:ext>
            </a:extLst>
          </p:cNvPr>
          <p:cNvSpPr>
            <a:spLocks noGrp="1"/>
          </p:cNvSpPr>
          <p:nvPr>
            <p:ph type="dt" sz="half" idx="10"/>
          </p:nvPr>
        </p:nvSpPr>
        <p:spPr/>
        <p:txBody>
          <a:bodyPr/>
          <a:lstStyle/>
          <a:p>
            <a:fld id="{88989302-1BD3-4D74-9317-C02FEF508EE9}" type="datetimeFigureOut">
              <a:rPr lang="en-US" smtClean="0"/>
              <a:t>7/16/2021</a:t>
            </a:fld>
            <a:endParaRPr lang="en-US"/>
          </a:p>
        </p:txBody>
      </p:sp>
      <p:sp>
        <p:nvSpPr>
          <p:cNvPr id="3" name="Footer Placeholder 2">
            <a:extLst>
              <a:ext uri="{FF2B5EF4-FFF2-40B4-BE49-F238E27FC236}">
                <a16:creationId xmlns:a16="http://schemas.microsoft.com/office/drawing/2014/main" id="{86D50DAB-8DF8-40F2-B8CA-A96AB40D81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613C5E-2DB4-4C7A-B36E-E50AEF0FD6CB}"/>
              </a:ext>
            </a:extLst>
          </p:cNvPr>
          <p:cNvSpPr>
            <a:spLocks noGrp="1"/>
          </p:cNvSpPr>
          <p:nvPr>
            <p:ph type="sldNum" sz="quarter" idx="12"/>
          </p:nvPr>
        </p:nvSpPr>
        <p:spPr/>
        <p:txBody>
          <a:bodyPr/>
          <a:lstStyle/>
          <a:p>
            <a:fld id="{53CCF5D3-052F-4355-BDFC-E92057F7829F}" type="slidenum">
              <a:rPr lang="en-US" smtClean="0"/>
              <a:t>‹#›</a:t>
            </a:fld>
            <a:endParaRPr lang="en-US"/>
          </a:p>
        </p:txBody>
      </p:sp>
    </p:spTree>
    <p:extLst>
      <p:ext uri="{BB962C8B-B14F-4D97-AF65-F5344CB8AC3E}">
        <p14:creationId xmlns:p14="http://schemas.microsoft.com/office/powerpoint/2010/main" val="20865389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6EA83-0288-4DE9-AD89-32369C6D8C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B061B8-E30E-4917-AC46-89D26C44AC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10CE1E-DB0C-4D66-8E1A-7E99B34F08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BB6801-A2A2-4C4E-B72A-59000FCD49AD}"/>
              </a:ext>
            </a:extLst>
          </p:cNvPr>
          <p:cNvSpPr>
            <a:spLocks noGrp="1"/>
          </p:cNvSpPr>
          <p:nvPr>
            <p:ph type="dt" sz="half" idx="10"/>
          </p:nvPr>
        </p:nvSpPr>
        <p:spPr/>
        <p:txBody>
          <a:bodyPr/>
          <a:lstStyle/>
          <a:p>
            <a:fld id="{88989302-1BD3-4D74-9317-C02FEF508EE9}" type="datetimeFigureOut">
              <a:rPr lang="en-US" smtClean="0"/>
              <a:t>7/16/2021</a:t>
            </a:fld>
            <a:endParaRPr lang="en-US"/>
          </a:p>
        </p:txBody>
      </p:sp>
      <p:sp>
        <p:nvSpPr>
          <p:cNvPr id="6" name="Footer Placeholder 5">
            <a:extLst>
              <a:ext uri="{FF2B5EF4-FFF2-40B4-BE49-F238E27FC236}">
                <a16:creationId xmlns:a16="http://schemas.microsoft.com/office/drawing/2014/main" id="{53DC76F7-BF42-4A5E-B527-DBC9A78710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A2E29C-6227-425D-9CFC-7800CE1E455E}"/>
              </a:ext>
            </a:extLst>
          </p:cNvPr>
          <p:cNvSpPr>
            <a:spLocks noGrp="1"/>
          </p:cNvSpPr>
          <p:nvPr>
            <p:ph type="sldNum" sz="quarter" idx="12"/>
          </p:nvPr>
        </p:nvSpPr>
        <p:spPr/>
        <p:txBody>
          <a:bodyPr/>
          <a:lstStyle/>
          <a:p>
            <a:fld id="{53CCF5D3-052F-4355-BDFC-E92057F7829F}" type="slidenum">
              <a:rPr lang="en-US" smtClean="0"/>
              <a:t>‹#›</a:t>
            </a:fld>
            <a:endParaRPr lang="en-US"/>
          </a:p>
        </p:txBody>
      </p:sp>
    </p:spTree>
    <p:extLst>
      <p:ext uri="{BB962C8B-B14F-4D97-AF65-F5344CB8AC3E}">
        <p14:creationId xmlns:p14="http://schemas.microsoft.com/office/powerpoint/2010/main" val="16631515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15314-36F8-4A22-AB1F-9D239C7A8E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5D9B094-3F41-40EB-AAFC-2794B3EE04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84E8A7D-0E10-43C3-9E2C-3A1DA03201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61B7F7-EDA8-4DF1-8B9A-3A59328CC0B7}"/>
              </a:ext>
            </a:extLst>
          </p:cNvPr>
          <p:cNvSpPr>
            <a:spLocks noGrp="1"/>
          </p:cNvSpPr>
          <p:nvPr>
            <p:ph type="dt" sz="half" idx="10"/>
          </p:nvPr>
        </p:nvSpPr>
        <p:spPr/>
        <p:txBody>
          <a:bodyPr/>
          <a:lstStyle/>
          <a:p>
            <a:fld id="{88989302-1BD3-4D74-9317-C02FEF508EE9}" type="datetimeFigureOut">
              <a:rPr lang="en-US" smtClean="0"/>
              <a:t>7/16/2021</a:t>
            </a:fld>
            <a:endParaRPr lang="en-US"/>
          </a:p>
        </p:txBody>
      </p:sp>
      <p:sp>
        <p:nvSpPr>
          <p:cNvPr id="6" name="Footer Placeholder 5">
            <a:extLst>
              <a:ext uri="{FF2B5EF4-FFF2-40B4-BE49-F238E27FC236}">
                <a16:creationId xmlns:a16="http://schemas.microsoft.com/office/drawing/2014/main" id="{6BBB296F-6F49-4662-BD94-28BB00D68E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7B6582-1C64-43B9-86ED-15D1055CB05D}"/>
              </a:ext>
            </a:extLst>
          </p:cNvPr>
          <p:cNvSpPr>
            <a:spLocks noGrp="1"/>
          </p:cNvSpPr>
          <p:nvPr>
            <p:ph type="sldNum" sz="quarter" idx="12"/>
          </p:nvPr>
        </p:nvSpPr>
        <p:spPr/>
        <p:txBody>
          <a:bodyPr/>
          <a:lstStyle/>
          <a:p>
            <a:fld id="{53CCF5D3-052F-4355-BDFC-E92057F7829F}" type="slidenum">
              <a:rPr lang="en-US" smtClean="0"/>
              <a:t>‹#›</a:t>
            </a:fld>
            <a:endParaRPr lang="en-US"/>
          </a:p>
        </p:txBody>
      </p:sp>
    </p:spTree>
    <p:extLst>
      <p:ext uri="{BB962C8B-B14F-4D97-AF65-F5344CB8AC3E}">
        <p14:creationId xmlns:p14="http://schemas.microsoft.com/office/powerpoint/2010/main" val="18354820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57AF-1DCF-444E-BFA6-6FDBAF5A54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DF5552-2A1D-4B01-BD48-EE5BE1376A1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2FBA2B-45FF-4409-8ECC-1BED774171B6}"/>
              </a:ext>
            </a:extLst>
          </p:cNvPr>
          <p:cNvSpPr>
            <a:spLocks noGrp="1"/>
          </p:cNvSpPr>
          <p:nvPr>
            <p:ph type="dt" sz="half" idx="10"/>
          </p:nvPr>
        </p:nvSpPr>
        <p:spPr/>
        <p:txBody>
          <a:bodyPr/>
          <a:lstStyle/>
          <a:p>
            <a:fld id="{88989302-1BD3-4D74-9317-C02FEF508EE9}" type="datetimeFigureOut">
              <a:rPr lang="en-US" smtClean="0"/>
              <a:t>7/16/2021</a:t>
            </a:fld>
            <a:endParaRPr lang="en-US"/>
          </a:p>
        </p:txBody>
      </p:sp>
      <p:sp>
        <p:nvSpPr>
          <p:cNvPr id="5" name="Footer Placeholder 4">
            <a:extLst>
              <a:ext uri="{FF2B5EF4-FFF2-40B4-BE49-F238E27FC236}">
                <a16:creationId xmlns:a16="http://schemas.microsoft.com/office/drawing/2014/main" id="{55AE1E00-C428-4EF4-8477-3622D9A988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83576F-D7A5-42FB-909F-D7611D0DE12E}"/>
              </a:ext>
            </a:extLst>
          </p:cNvPr>
          <p:cNvSpPr>
            <a:spLocks noGrp="1"/>
          </p:cNvSpPr>
          <p:nvPr>
            <p:ph type="sldNum" sz="quarter" idx="12"/>
          </p:nvPr>
        </p:nvSpPr>
        <p:spPr/>
        <p:txBody>
          <a:bodyPr/>
          <a:lstStyle/>
          <a:p>
            <a:fld id="{53CCF5D3-052F-4355-BDFC-E92057F7829F}" type="slidenum">
              <a:rPr lang="en-US" smtClean="0"/>
              <a:t>‹#›</a:t>
            </a:fld>
            <a:endParaRPr lang="en-US"/>
          </a:p>
        </p:txBody>
      </p:sp>
    </p:spTree>
    <p:extLst>
      <p:ext uri="{BB962C8B-B14F-4D97-AF65-F5344CB8AC3E}">
        <p14:creationId xmlns:p14="http://schemas.microsoft.com/office/powerpoint/2010/main" val="23363302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DADC01-26F7-451A-8519-1097C03C54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D168293-8CCA-4ED3-A805-6565C7B25D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6A5CC7-B86C-433E-AAB4-E9691641EE7B}"/>
              </a:ext>
            </a:extLst>
          </p:cNvPr>
          <p:cNvSpPr>
            <a:spLocks noGrp="1"/>
          </p:cNvSpPr>
          <p:nvPr>
            <p:ph type="dt" sz="half" idx="10"/>
          </p:nvPr>
        </p:nvSpPr>
        <p:spPr/>
        <p:txBody>
          <a:bodyPr/>
          <a:lstStyle/>
          <a:p>
            <a:fld id="{88989302-1BD3-4D74-9317-C02FEF508EE9}" type="datetimeFigureOut">
              <a:rPr lang="en-US" smtClean="0"/>
              <a:t>7/16/2021</a:t>
            </a:fld>
            <a:endParaRPr lang="en-US"/>
          </a:p>
        </p:txBody>
      </p:sp>
      <p:sp>
        <p:nvSpPr>
          <p:cNvPr id="5" name="Footer Placeholder 4">
            <a:extLst>
              <a:ext uri="{FF2B5EF4-FFF2-40B4-BE49-F238E27FC236}">
                <a16:creationId xmlns:a16="http://schemas.microsoft.com/office/drawing/2014/main" id="{2B409CFB-1A1D-4E4E-8348-BCF2207E50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FD1D0A-0F4A-4E38-B99B-6C8B7A653321}"/>
              </a:ext>
            </a:extLst>
          </p:cNvPr>
          <p:cNvSpPr>
            <a:spLocks noGrp="1"/>
          </p:cNvSpPr>
          <p:nvPr>
            <p:ph type="sldNum" sz="quarter" idx="12"/>
          </p:nvPr>
        </p:nvSpPr>
        <p:spPr/>
        <p:txBody>
          <a:bodyPr/>
          <a:lstStyle/>
          <a:p>
            <a:fld id="{53CCF5D3-052F-4355-BDFC-E92057F7829F}" type="slidenum">
              <a:rPr lang="en-US" smtClean="0"/>
              <a:t>‹#›</a:t>
            </a:fld>
            <a:endParaRPr lang="en-US"/>
          </a:p>
        </p:txBody>
      </p:sp>
    </p:spTree>
    <p:extLst>
      <p:ext uri="{BB962C8B-B14F-4D97-AF65-F5344CB8AC3E}">
        <p14:creationId xmlns:p14="http://schemas.microsoft.com/office/powerpoint/2010/main" val="187821260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391473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2819AE-36AB-4F61-A7CB-77BB9047DAB6}" type="datetimeFigureOut">
              <a:rPr lang="en-US" smtClean="0"/>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F772B2-ED46-4561-9BE6-407C29014954}" type="slidenum">
              <a:rPr lang="en-US" smtClean="0"/>
              <a:t>‹#›</a:t>
            </a:fld>
            <a:endParaRPr lang="en-US"/>
          </a:p>
        </p:txBody>
      </p:sp>
    </p:spTree>
    <p:extLst>
      <p:ext uri="{BB962C8B-B14F-4D97-AF65-F5344CB8AC3E}">
        <p14:creationId xmlns:p14="http://schemas.microsoft.com/office/powerpoint/2010/main" val="4133761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660155-8354-41EF-AA64-E9C9C02B7E87}"/>
              </a:ext>
            </a:extLst>
          </p:cNvPr>
          <p:cNvSpPr>
            <a:spLocks noGrp="1"/>
          </p:cNvSpPr>
          <p:nvPr>
            <p:ph type="dt" sz="half" idx="10"/>
          </p:nvPr>
        </p:nvSpPr>
        <p:spPr/>
        <p:txBody>
          <a:bodyPr/>
          <a:lstStyle/>
          <a:p>
            <a:fld id="{8554AB7F-E6CA-4EFA-8780-2550D3B6408F}" type="datetimeFigureOut">
              <a:rPr lang="en-US" smtClean="0"/>
              <a:t>7/16/2021</a:t>
            </a:fld>
            <a:endParaRPr lang="en-US"/>
          </a:p>
        </p:txBody>
      </p:sp>
      <p:sp>
        <p:nvSpPr>
          <p:cNvPr id="3" name="Footer Placeholder 2">
            <a:extLst>
              <a:ext uri="{FF2B5EF4-FFF2-40B4-BE49-F238E27FC236}">
                <a16:creationId xmlns:a16="http://schemas.microsoft.com/office/drawing/2014/main" id="{8EC176FB-C2E5-4686-A401-997046B776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D816CE-C777-4C41-A7FF-F23FC6722FB7}"/>
              </a:ext>
            </a:extLst>
          </p:cNvPr>
          <p:cNvSpPr>
            <a:spLocks noGrp="1"/>
          </p:cNvSpPr>
          <p:nvPr>
            <p:ph type="sldNum" sz="quarter" idx="12"/>
          </p:nvPr>
        </p:nvSpPr>
        <p:spPr/>
        <p:txBody>
          <a:bodyPr/>
          <a:lstStyle/>
          <a:p>
            <a:fld id="{CBE2E60E-84AF-43CC-8D22-E3B9D17FF0F0}" type="slidenum">
              <a:rPr lang="en-US" smtClean="0"/>
              <a:t>‹#›</a:t>
            </a:fld>
            <a:endParaRPr lang="en-US"/>
          </a:p>
        </p:txBody>
      </p:sp>
    </p:spTree>
    <p:extLst>
      <p:ext uri="{BB962C8B-B14F-4D97-AF65-F5344CB8AC3E}">
        <p14:creationId xmlns:p14="http://schemas.microsoft.com/office/powerpoint/2010/main" val="73576325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2819AE-36AB-4F61-A7CB-77BB9047DAB6}" type="datetimeFigureOut">
              <a:rPr lang="en-US" smtClean="0"/>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F772B2-ED46-4561-9BE6-407C29014954}" type="slidenum">
              <a:rPr lang="en-US" smtClean="0"/>
              <a:t>‹#›</a:t>
            </a:fld>
            <a:endParaRPr lang="en-US"/>
          </a:p>
        </p:txBody>
      </p:sp>
    </p:spTree>
    <p:extLst>
      <p:ext uri="{BB962C8B-B14F-4D97-AF65-F5344CB8AC3E}">
        <p14:creationId xmlns:p14="http://schemas.microsoft.com/office/powerpoint/2010/main" val="215348139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62819AE-36AB-4F61-A7CB-77BB9047DAB6}" type="datetimeFigureOut">
              <a:rPr lang="en-US" smtClean="0"/>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F772B2-ED46-4561-9BE6-407C29014954}" type="slidenum">
              <a:rPr lang="en-US" smtClean="0"/>
              <a:t>‹#›</a:t>
            </a:fld>
            <a:endParaRPr lang="en-US"/>
          </a:p>
        </p:txBody>
      </p:sp>
    </p:spTree>
    <p:extLst>
      <p:ext uri="{BB962C8B-B14F-4D97-AF65-F5344CB8AC3E}">
        <p14:creationId xmlns:p14="http://schemas.microsoft.com/office/powerpoint/2010/main" val="313014194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62819AE-36AB-4F61-A7CB-77BB9047DAB6}" type="datetimeFigureOut">
              <a:rPr lang="en-US" smtClean="0"/>
              <a:t>7/16/2021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F772B2-ED46-4561-9BE6-407C29014954}" type="slidenum">
              <a:rPr lang="en-US" smtClean="0"/>
              <a:t>‹#›</a:t>
            </a:fld>
            <a:endParaRPr lang="en-US"/>
          </a:p>
        </p:txBody>
      </p:sp>
    </p:spTree>
    <p:extLst>
      <p:ext uri="{BB962C8B-B14F-4D97-AF65-F5344CB8AC3E}">
        <p14:creationId xmlns:p14="http://schemas.microsoft.com/office/powerpoint/2010/main" val="193954539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2819AE-36AB-4F61-A7CB-77BB9047DAB6}" type="datetimeFigureOut">
              <a:rPr lang="en-US" smtClean="0"/>
              <a:t>7/16/2021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F772B2-ED46-4561-9BE6-407C29014954}" type="slidenum">
              <a:rPr lang="en-US" smtClean="0"/>
              <a:t>‹#›</a:t>
            </a:fld>
            <a:endParaRPr lang="en-US"/>
          </a:p>
        </p:txBody>
      </p:sp>
    </p:spTree>
    <p:extLst>
      <p:ext uri="{BB962C8B-B14F-4D97-AF65-F5344CB8AC3E}">
        <p14:creationId xmlns:p14="http://schemas.microsoft.com/office/powerpoint/2010/main" val="51617410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62819AE-36AB-4F61-A7CB-77BB9047DAB6}" type="datetimeFigureOut">
              <a:rPr lang="en-US" smtClean="0"/>
              <a:t>7/16/2021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F772B2-ED46-4561-9BE6-407C29014954}" type="slidenum">
              <a:rPr lang="en-US" smtClean="0"/>
              <a:t>‹#›</a:t>
            </a:fld>
            <a:endParaRPr lang="en-US"/>
          </a:p>
        </p:txBody>
      </p:sp>
    </p:spTree>
    <p:extLst>
      <p:ext uri="{BB962C8B-B14F-4D97-AF65-F5344CB8AC3E}">
        <p14:creationId xmlns:p14="http://schemas.microsoft.com/office/powerpoint/2010/main" val="154009148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2819AE-36AB-4F61-A7CB-77BB9047DAB6}" type="datetimeFigureOut">
              <a:rPr lang="en-US" smtClean="0"/>
              <a:t>7/16/2021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F772B2-ED46-4561-9BE6-407C29014954}" type="slidenum">
              <a:rPr lang="en-US" smtClean="0"/>
              <a:t>‹#›</a:t>
            </a:fld>
            <a:endParaRPr lang="en-US"/>
          </a:p>
        </p:txBody>
      </p:sp>
    </p:spTree>
    <p:extLst>
      <p:ext uri="{BB962C8B-B14F-4D97-AF65-F5344CB8AC3E}">
        <p14:creationId xmlns:p14="http://schemas.microsoft.com/office/powerpoint/2010/main" val="38697844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5183188" y="987429"/>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62819AE-36AB-4F61-A7CB-77BB9047DAB6}" type="datetimeFigureOut">
              <a:rPr lang="en-US" smtClean="0"/>
              <a:t>7/16/2021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F772B2-ED46-4561-9BE6-407C29014954}" type="slidenum">
              <a:rPr lang="en-US" smtClean="0"/>
              <a:t>‹#›</a:t>
            </a:fld>
            <a:endParaRPr lang="en-US"/>
          </a:p>
        </p:txBody>
      </p:sp>
    </p:spTree>
    <p:extLst>
      <p:ext uri="{BB962C8B-B14F-4D97-AF65-F5344CB8AC3E}">
        <p14:creationId xmlns:p14="http://schemas.microsoft.com/office/powerpoint/2010/main" val="296957102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62819AE-36AB-4F61-A7CB-77BB9047DAB6}" type="datetimeFigureOut">
              <a:rPr lang="en-US" smtClean="0"/>
              <a:t>7/16/2021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F772B2-ED46-4561-9BE6-407C29014954}" type="slidenum">
              <a:rPr lang="en-US" smtClean="0"/>
              <a:t>‹#›</a:t>
            </a:fld>
            <a:endParaRPr lang="en-US"/>
          </a:p>
        </p:txBody>
      </p:sp>
    </p:spTree>
    <p:extLst>
      <p:ext uri="{BB962C8B-B14F-4D97-AF65-F5344CB8AC3E}">
        <p14:creationId xmlns:p14="http://schemas.microsoft.com/office/powerpoint/2010/main" val="3784847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2819AE-36AB-4F61-A7CB-77BB9047DAB6}" type="datetimeFigureOut">
              <a:rPr lang="en-US" smtClean="0"/>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F772B2-ED46-4561-9BE6-407C29014954}" type="slidenum">
              <a:rPr lang="en-US" smtClean="0"/>
              <a:t>‹#›</a:t>
            </a:fld>
            <a:endParaRPr lang="en-US"/>
          </a:p>
        </p:txBody>
      </p:sp>
    </p:spTree>
    <p:extLst>
      <p:ext uri="{BB962C8B-B14F-4D97-AF65-F5344CB8AC3E}">
        <p14:creationId xmlns:p14="http://schemas.microsoft.com/office/powerpoint/2010/main" val="33762595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2819AE-36AB-4F61-A7CB-77BB9047DAB6}" type="datetimeFigureOut">
              <a:rPr lang="en-US" smtClean="0"/>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F772B2-ED46-4561-9BE6-407C29014954}" type="slidenum">
              <a:rPr lang="en-US" smtClean="0"/>
              <a:t>‹#›</a:t>
            </a:fld>
            <a:endParaRPr lang="en-US"/>
          </a:p>
        </p:txBody>
      </p:sp>
    </p:spTree>
    <p:extLst>
      <p:ext uri="{BB962C8B-B14F-4D97-AF65-F5344CB8AC3E}">
        <p14:creationId xmlns:p14="http://schemas.microsoft.com/office/powerpoint/2010/main" val="1065034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E7E8F-BB44-4EC2-B014-9BC408BC0E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27ADA7C-C3A2-480F-950A-A54DDCF939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054E0F3-5E1F-4FA7-A582-E3D5DC163F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CC6B718-623C-4F7C-BFA0-C93F7EBCB904}"/>
              </a:ext>
            </a:extLst>
          </p:cNvPr>
          <p:cNvSpPr>
            <a:spLocks noGrp="1"/>
          </p:cNvSpPr>
          <p:nvPr>
            <p:ph type="dt" sz="half" idx="10"/>
          </p:nvPr>
        </p:nvSpPr>
        <p:spPr/>
        <p:txBody>
          <a:bodyPr/>
          <a:lstStyle/>
          <a:p>
            <a:fld id="{8554AB7F-E6CA-4EFA-8780-2550D3B6408F}" type="datetimeFigureOut">
              <a:rPr lang="en-US" smtClean="0"/>
              <a:t>7/16/2021</a:t>
            </a:fld>
            <a:endParaRPr lang="en-US"/>
          </a:p>
        </p:txBody>
      </p:sp>
      <p:sp>
        <p:nvSpPr>
          <p:cNvPr id="6" name="Footer Placeholder 5">
            <a:extLst>
              <a:ext uri="{FF2B5EF4-FFF2-40B4-BE49-F238E27FC236}">
                <a16:creationId xmlns:a16="http://schemas.microsoft.com/office/drawing/2014/main" id="{9A62C7A8-A0F2-43F2-BDC3-DDD4F2AE4F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727A01-E608-489C-8047-14DCA0CB9F23}"/>
              </a:ext>
            </a:extLst>
          </p:cNvPr>
          <p:cNvSpPr>
            <a:spLocks noGrp="1"/>
          </p:cNvSpPr>
          <p:nvPr>
            <p:ph type="sldNum" sz="quarter" idx="12"/>
          </p:nvPr>
        </p:nvSpPr>
        <p:spPr/>
        <p:txBody>
          <a:bodyPr/>
          <a:lstStyle/>
          <a:p>
            <a:fld id="{CBE2E60E-84AF-43CC-8D22-E3B9D17FF0F0}" type="slidenum">
              <a:rPr lang="en-US" smtClean="0"/>
              <a:t>‹#›</a:t>
            </a:fld>
            <a:endParaRPr lang="en-US"/>
          </a:p>
        </p:txBody>
      </p:sp>
    </p:spTree>
    <p:extLst>
      <p:ext uri="{BB962C8B-B14F-4D97-AF65-F5344CB8AC3E}">
        <p14:creationId xmlns:p14="http://schemas.microsoft.com/office/powerpoint/2010/main" val="185634467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solidFill>
              </a:defRPr>
            </a:lvl1pPr>
          </a:lstStyle>
          <a:p>
            <a:r>
              <a:rPr lang="en-US" dirty="0"/>
              <a:t>Click to edit Master title style</a:t>
            </a:r>
          </a:p>
        </p:txBody>
      </p:sp>
      <p:sp>
        <p:nvSpPr>
          <p:cNvPr id="6" name="Content Placeholder 5"/>
          <p:cNvSpPr>
            <a:spLocks noGrp="1"/>
          </p:cNvSpPr>
          <p:nvPr>
            <p:ph sz="quarter" idx="10"/>
          </p:nvPr>
        </p:nvSpPr>
        <p:spPr>
          <a:xfrm>
            <a:off x="586317" y="1524000"/>
            <a:ext cx="5283200" cy="4546600"/>
          </a:xfrm>
        </p:spPr>
        <p:txBody>
          <a:bodyPr>
            <a:normAutofit/>
          </a:bodyPr>
          <a:lstStyle>
            <a:lvl1pPr>
              <a:defRPr sz="180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5"/>
          <p:cNvSpPr>
            <a:spLocks noGrp="1"/>
          </p:cNvSpPr>
          <p:nvPr>
            <p:ph sz="quarter" idx="11"/>
          </p:nvPr>
        </p:nvSpPr>
        <p:spPr>
          <a:xfrm>
            <a:off x="6072717" y="1524000"/>
            <a:ext cx="5283200" cy="4546600"/>
          </a:xfrm>
        </p:spPr>
        <p:txBody>
          <a:bodyPr>
            <a:normAutofit/>
          </a:bodyPr>
          <a:lstStyle>
            <a:lvl1pPr>
              <a:defRPr sz="180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536461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Blank" type="obj">
  <p:cSld name="1_Blank">
    <p:spTree>
      <p:nvGrpSpPr>
        <p:cNvPr id="1" name="Shape 100"/>
        <p:cNvGrpSpPr/>
        <p:nvPr/>
      </p:nvGrpSpPr>
      <p:grpSpPr>
        <a:xfrm>
          <a:off x="0" y="0"/>
          <a:ext cx="0" cy="0"/>
          <a:chOff x="0" y="0"/>
          <a:chExt cx="0" cy="0"/>
        </a:xfrm>
      </p:grpSpPr>
      <p:sp>
        <p:nvSpPr>
          <p:cNvPr id="101" name="Shape 101"/>
          <p:cNvSpPr txBox="1">
            <a:spLocks noGrp="1"/>
          </p:cNvSpPr>
          <p:nvPr>
            <p:ph type="ftr" idx="11"/>
          </p:nvPr>
        </p:nvSpPr>
        <p:spPr>
          <a:xfrm>
            <a:off x="4145280" y="6377940"/>
            <a:ext cx="3901250" cy="343000"/>
          </a:xfrm>
          <a:prstGeom prst="rect">
            <a:avLst/>
          </a:prstGeom>
          <a:noFill/>
          <a:ln>
            <a:noFill/>
          </a:ln>
        </p:spPr>
        <p:txBody>
          <a:bodyPr spcFirstLastPara="1" wrap="square" lIns="66525" tIns="66525" rIns="66525" bIns="66525" anchor="t" anchorCtr="0"/>
          <a:lstStyle>
            <a:lvl1pPr marR="0" lvl="0" algn="ctr" rtl="0">
              <a:spcBef>
                <a:spcPts val="0"/>
              </a:spcBef>
              <a:spcAft>
                <a:spcPts val="0"/>
              </a:spcAft>
              <a:buSzPts val="1000"/>
              <a:buNone/>
              <a:defRPr sz="1083"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000"/>
              <a:buNone/>
              <a:defRPr sz="1083" b="0" i="0" u="none" strike="noStrike" cap="none">
                <a:solidFill>
                  <a:schemeClr val="dk1"/>
                </a:solidFill>
                <a:latin typeface="Calibri"/>
                <a:ea typeface="Calibri"/>
                <a:cs typeface="Calibri"/>
                <a:sym typeface="Calibri"/>
              </a:defRPr>
            </a:lvl2pPr>
            <a:lvl3pPr marR="0" lvl="2" algn="l" rtl="0">
              <a:spcBef>
                <a:spcPts val="0"/>
              </a:spcBef>
              <a:spcAft>
                <a:spcPts val="0"/>
              </a:spcAft>
              <a:buSzPts val="1000"/>
              <a:buNone/>
              <a:defRPr sz="1083" b="0" i="0" u="none" strike="noStrike" cap="none">
                <a:solidFill>
                  <a:schemeClr val="dk1"/>
                </a:solidFill>
                <a:latin typeface="Calibri"/>
                <a:ea typeface="Calibri"/>
                <a:cs typeface="Calibri"/>
                <a:sym typeface="Calibri"/>
              </a:defRPr>
            </a:lvl3pPr>
            <a:lvl4pPr marR="0" lvl="3" algn="l" rtl="0">
              <a:spcBef>
                <a:spcPts val="0"/>
              </a:spcBef>
              <a:spcAft>
                <a:spcPts val="0"/>
              </a:spcAft>
              <a:buSzPts val="1000"/>
              <a:buNone/>
              <a:defRPr sz="1083" b="0" i="0" u="none" strike="noStrike" cap="none">
                <a:solidFill>
                  <a:schemeClr val="dk1"/>
                </a:solidFill>
                <a:latin typeface="Calibri"/>
                <a:ea typeface="Calibri"/>
                <a:cs typeface="Calibri"/>
                <a:sym typeface="Calibri"/>
              </a:defRPr>
            </a:lvl4pPr>
            <a:lvl5pPr marR="0" lvl="4" algn="l" rtl="0">
              <a:spcBef>
                <a:spcPts val="0"/>
              </a:spcBef>
              <a:spcAft>
                <a:spcPts val="0"/>
              </a:spcAft>
              <a:buSzPts val="1000"/>
              <a:buNone/>
              <a:defRPr sz="1083" b="0" i="0" u="none" strike="noStrike" cap="none">
                <a:solidFill>
                  <a:schemeClr val="dk1"/>
                </a:solidFill>
                <a:latin typeface="Calibri"/>
                <a:ea typeface="Calibri"/>
                <a:cs typeface="Calibri"/>
                <a:sym typeface="Calibri"/>
              </a:defRPr>
            </a:lvl5pPr>
            <a:lvl6pPr marR="0" lvl="5" algn="l" rtl="0">
              <a:spcBef>
                <a:spcPts val="0"/>
              </a:spcBef>
              <a:spcAft>
                <a:spcPts val="0"/>
              </a:spcAft>
              <a:buSzPts val="1000"/>
              <a:buNone/>
              <a:defRPr sz="1083" b="0" i="0" u="none" strike="noStrike" cap="none">
                <a:solidFill>
                  <a:schemeClr val="dk1"/>
                </a:solidFill>
                <a:latin typeface="Calibri"/>
                <a:ea typeface="Calibri"/>
                <a:cs typeface="Calibri"/>
                <a:sym typeface="Calibri"/>
              </a:defRPr>
            </a:lvl6pPr>
            <a:lvl7pPr marR="0" lvl="6" algn="l" rtl="0">
              <a:spcBef>
                <a:spcPts val="0"/>
              </a:spcBef>
              <a:spcAft>
                <a:spcPts val="0"/>
              </a:spcAft>
              <a:buSzPts val="1000"/>
              <a:buNone/>
              <a:defRPr sz="1083" b="0" i="0" u="none" strike="noStrike" cap="none">
                <a:solidFill>
                  <a:schemeClr val="dk1"/>
                </a:solidFill>
                <a:latin typeface="Calibri"/>
                <a:ea typeface="Calibri"/>
                <a:cs typeface="Calibri"/>
                <a:sym typeface="Calibri"/>
              </a:defRPr>
            </a:lvl7pPr>
            <a:lvl8pPr marR="0" lvl="7" algn="l" rtl="0">
              <a:spcBef>
                <a:spcPts val="0"/>
              </a:spcBef>
              <a:spcAft>
                <a:spcPts val="0"/>
              </a:spcAft>
              <a:buSzPts val="1000"/>
              <a:buNone/>
              <a:defRPr sz="1083" b="0" i="0" u="none" strike="noStrike" cap="none">
                <a:solidFill>
                  <a:schemeClr val="dk1"/>
                </a:solidFill>
                <a:latin typeface="Calibri"/>
                <a:ea typeface="Calibri"/>
                <a:cs typeface="Calibri"/>
                <a:sym typeface="Calibri"/>
              </a:defRPr>
            </a:lvl8pPr>
            <a:lvl9pPr marR="0" lvl="8" algn="l" rtl="0">
              <a:spcBef>
                <a:spcPts val="0"/>
              </a:spcBef>
              <a:spcAft>
                <a:spcPts val="0"/>
              </a:spcAft>
              <a:buSzPts val="1000"/>
              <a:buNone/>
              <a:defRPr sz="1083" b="0" i="0" u="none" strike="noStrike" cap="none">
                <a:solidFill>
                  <a:schemeClr val="dk1"/>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Tx/>
              <a:buSzPts val="1000"/>
              <a:buFontTx/>
              <a:buNone/>
              <a:tabLst/>
              <a:defRPr/>
            </a:pPr>
            <a:endParaRPr kumimoji="0" sz="1083" b="0" i="0" u="none" strike="noStrike" kern="1200" cap="none" spc="0" normalizeH="0" baseline="0" noProof="0">
              <a:ln>
                <a:noFill/>
              </a:ln>
              <a:solidFill>
                <a:srgbClr val="888888"/>
              </a:solidFill>
              <a:effectLst/>
              <a:uLnTx/>
              <a:uFillTx/>
              <a:latin typeface="Calibri"/>
              <a:cs typeface="Calibri"/>
              <a:sym typeface="Calibri"/>
            </a:endParaRPr>
          </a:p>
        </p:txBody>
      </p:sp>
      <p:sp>
        <p:nvSpPr>
          <p:cNvPr id="102" name="Shape 102"/>
          <p:cNvSpPr txBox="1">
            <a:spLocks noGrp="1"/>
          </p:cNvSpPr>
          <p:nvPr>
            <p:ph type="dt" idx="10"/>
          </p:nvPr>
        </p:nvSpPr>
        <p:spPr>
          <a:xfrm>
            <a:off x="609600" y="6377940"/>
            <a:ext cx="2804250" cy="343000"/>
          </a:xfrm>
          <a:prstGeom prst="rect">
            <a:avLst/>
          </a:prstGeom>
          <a:noFill/>
          <a:ln>
            <a:noFill/>
          </a:ln>
        </p:spPr>
        <p:txBody>
          <a:bodyPr spcFirstLastPara="1" wrap="square" lIns="66525" tIns="66525" rIns="66525" bIns="66525" anchor="t" anchorCtr="0"/>
          <a:lstStyle>
            <a:lvl1pPr marR="0" lvl="0" algn="l" rtl="0">
              <a:spcBef>
                <a:spcPts val="0"/>
              </a:spcBef>
              <a:spcAft>
                <a:spcPts val="0"/>
              </a:spcAft>
              <a:buSzPts val="1000"/>
              <a:buNone/>
              <a:defRPr sz="1083"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000"/>
              <a:buNone/>
              <a:defRPr sz="1083" b="0" i="0" u="none" strike="noStrike" cap="none">
                <a:solidFill>
                  <a:schemeClr val="dk1"/>
                </a:solidFill>
                <a:latin typeface="Calibri"/>
                <a:ea typeface="Calibri"/>
                <a:cs typeface="Calibri"/>
                <a:sym typeface="Calibri"/>
              </a:defRPr>
            </a:lvl2pPr>
            <a:lvl3pPr marR="0" lvl="2" algn="l" rtl="0">
              <a:spcBef>
                <a:spcPts val="0"/>
              </a:spcBef>
              <a:spcAft>
                <a:spcPts val="0"/>
              </a:spcAft>
              <a:buSzPts val="1000"/>
              <a:buNone/>
              <a:defRPr sz="1083" b="0" i="0" u="none" strike="noStrike" cap="none">
                <a:solidFill>
                  <a:schemeClr val="dk1"/>
                </a:solidFill>
                <a:latin typeface="Calibri"/>
                <a:ea typeface="Calibri"/>
                <a:cs typeface="Calibri"/>
                <a:sym typeface="Calibri"/>
              </a:defRPr>
            </a:lvl3pPr>
            <a:lvl4pPr marR="0" lvl="3" algn="l" rtl="0">
              <a:spcBef>
                <a:spcPts val="0"/>
              </a:spcBef>
              <a:spcAft>
                <a:spcPts val="0"/>
              </a:spcAft>
              <a:buSzPts val="1000"/>
              <a:buNone/>
              <a:defRPr sz="1083" b="0" i="0" u="none" strike="noStrike" cap="none">
                <a:solidFill>
                  <a:schemeClr val="dk1"/>
                </a:solidFill>
                <a:latin typeface="Calibri"/>
                <a:ea typeface="Calibri"/>
                <a:cs typeface="Calibri"/>
                <a:sym typeface="Calibri"/>
              </a:defRPr>
            </a:lvl4pPr>
            <a:lvl5pPr marR="0" lvl="4" algn="l" rtl="0">
              <a:spcBef>
                <a:spcPts val="0"/>
              </a:spcBef>
              <a:spcAft>
                <a:spcPts val="0"/>
              </a:spcAft>
              <a:buSzPts val="1000"/>
              <a:buNone/>
              <a:defRPr sz="1083" b="0" i="0" u="none" strike="noStrike" cap="none">
                <a:solidFill>
                  <a:schemeClr val="dk1"/>
                </a:solidFill>
                <a:latin typeface="Calibri"/>
                <a:ea typeface="Calibri"/>
                <a:cs typeface="Calibri"/>
                <a:sym typeface="Calibri"/>
              </a:defRPr>
            </a:lvl5pPr>
            <a:lvl6pPr marR="0" lvl="5" algn="l" rtl="0">
              <a:spcBef>
                <a:spcPts val="0"/>
              </a:spcBef>
              <a:spcAft>
                <a:spcPts val="0"/>
              </a:spcAft>
              <a:buSzPts val="1000"/>
              <a:buNone/>
              <a:defRPr sz="1083" b="0" i="0" u="none" strike="noStrike" cap="none">
                <a:solidFill>
                  <a:schemeClr val="dk1"/>
                </a:solidFill>
                <a:latin typeface="Calibri"/>
                <a:ea typeface="Calibri"/>
                <a:cs typeface="Calibri"/>
                <a:sym typeface="Calibri"/>
              </a:defRPr>
            </a:lvl6pPr>
            <a:lvl7pPr marR="0" lvl="6" algn="l" rtl="0">
              <a:spcBef>
                <a:spcPts val="0"/>
              </a:spcBef>
              <a:spcAft>
                <a:spcPts val="0"/>
              </a:spcAft>
              <a:buSzPts val="1000"/>
              <a:buNone/>
              <a:defRPr sz="1083" b="0" i="0" u="none" strike="noStrike" cap="none">
                <a:solidFill>
                  <a:schemeClr val="dk1"/>
                </a:solidFill>
                <a:latin typeface="Calibri"/>
                <a:ea typeface="Calibri"/>
                <a:cs typeface="Calibri"/>
                <a:sym typeface="Calibri"/>
              </a:defRPr>
            </a:lvl7pPr>
            <a:lvl8pPr marR="0" lvl="7" algn="l" rtl="0">
              <a:spcBef>
                <a:spcPts val="0"/>
              </a:spcBef>
              <a:spcAft>
                <a:spcPts val="0"/>
              </a:spcAft>
              <a:buSzPts val="1000"/>
              <a:buNone/>
              <a:defRPr sz="1083" b="0" i="0" u="none" strike="noStrike" cap="none">
                <a:solidFill>
                  <a:schemeClr val="dk1"/>
                </a:solidFill>
                <a:latin typeface="Calibri"/>
                <a:ea typeface="Calibri"/>
                <a:cs typeface="Calibri"/>
                <a:sym typeface="Calibri"/>
              </a:defRPr>
            </a:lvl8pPr>
            <a:lvl9pPr marR="0" lvl="8" algn="l" rtl="0">
              <a:spcBef>
                <a:spcPts val="0"/>
              </a:spcBef>
              <a:spcAft>
                <a:spcPts val="0"/>
              </a:spcAft>
              <a:buSzPts val="1000"/>
              <a:buNone/>
              <a:defRPr sz="1083"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Tx/>
              <a:buSzPts val="1000"/>
              <a:buFontTx/>
              <a:buNone/>
              <a:tabLst/>
              <a:defRPr/>
            </a:pPr>
            <a:endParaRPr kumimoji="0" sz="1083" b="0" i="0" u="none" strike="noStrike" kern="1200" cap="none" spc="0" normalizeH="0" baseline="0" noProof="0">
              <a:ln>
                <a:noFill/>
              </a:ln>
              <a:solidFill>
                <a:srgbClr val="888888"/>
              </a:solidFill>
              <a:effectLst/>
              <a:uLnTx/>
              <a:uFillTx/>
              <a:latin typeface="Calibri"/>
              <a:cs typeface="Calibri"/>
              <a:sym typeface="Calibri"/>
            </a:endParaRPr>
          </a:p>
        </p:txBody>
      </p:sp>
      <p:sp>
        <p:nvSpPr>
          <p:cNvPr id="103" name="Shape 103"/>
          <p:cNvSpPr txBox="1">
            <a:spLocks noGrp="1"/>
          </p:cNvSpPr>
          <p:nvPr>
            <p:ph type="sldNum" idx="12"/>
          </p:nvPr>
        </p:nvSpPr>
        <p:spPr>
          <a:xfrm>
            <a:off x="8778241" y="6377940"/>
            <a:ext cx="2804250" cy="3430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083" b="0" i="0" u="none" strike="noStrike" cap="none">
                <a:solidFill>
                  <a:srgbClr val="888888"/>
                </a:solidFill>
                <a:latin typeface="Calibri"/>
                <a:ea typeface="Calibri"/>
                <a:cs typeface="Calibri"/>
                <a:sym typeface="Calibri"/>
              </a:defRPr>
            </a:lvl1pPr>
            <a:lvl2pPr marL="0" marR="0" lvl="1" indent="0" algn="r" rtl="0">
              <a:spcBef>
                <a:spcPts val="0"/>
              </a:spcBef>
              <a:buNone/>
              <a:defRPr sz="1083" b="0" i="0" u="none" strike="noStrike" cap="none">
                <a:solidFill>
                  <a:srgbClr val="888888"/>
                </a:solidFill>
                <a:latin typeface="Calibri"/>
                <a:ea typeface="Calibri"/>
                <a:cs typeface="Calibri"/>
                <a:sym typeface="Calibri"/>
              </a:defRPr>
            </a:lvl2pPr>
            <a:lvl3pPr marL="0" marR="0" lvl="2" indent="0" algn="r" rtl="0">
              <a:spcBef>
                <a:spcPts val="0"/>
              </a:spcBef>
              <a:buNone/>
              <a:defRPr sz="1083" b="0" i="0" u="none" strike="noStrike" cap="none">
                <a:solidFill>
                  <a:srgbClr val="888888"/>
                </a:solidFill>
                <a:latin typeface="Calibri"/>
                <a:ea typeface="Calibri"/>
                <a:cs typeface="Calibri"/>
                <a:sym typeface="Calibri"/>
              </a:defRPr>
            </a:lvl3pPr>
            <a:lvl4pPr marL="0" marR="0" lvl="3" indent="0" algn="r" rtl="0">
              <a:spcBef>
                <a:spcPts val="0"/>
              </a:spcBef>
              <a:buNone/>
              <a:defRPr sz="1083" b="0" i="0" u="none" strike="noStrike" cap="none">
                <a:solidFill>
                  <a:srgbClr val="888888"/>
                </a:solidFill>
                <a:latin typeface="Calibri"/>
                <a:ea typeface="Calibri"/>
                <a:cs typeface="Calibri"/>
                <a:sym typeface="Calibri"/>
              </a:defRPr>
            </a:lvl4pPr>
            <a:lvl5pPr marL="0" marR="0" lvl="4" indent="0" algn="r" rtl="0">
              <a:spcBef>
                <a:spcPts val="0"/>
              </a:spcBef>
              <a:buNone/>
              <a:defRPr sz="1083" b="0" i="0" u="none" strike="noStrike" cap="none">
                <a:solidFill>
                  <a:srgbClr val="888888"/>
                </a:solidFill>
                <a:latin typeface="Calibri"/>
                <a:ea typeface="Calibri"/>
                <a:cs typeface="Calibri"/>
                <a:sym typeface="Calibri"/>
              </a:defRPr>
            </a:lvl5pPr>
            <a:lvl6pPr marL="0" marR="0" lvl="5" indent="0" algn="r" rtl="0">
              <a:spcBef>
                <a:spcPts val="0"/>
              </a:spcBef>
              <a:buNone/>
              <a:defRPr sz="1083" b="0" i="0" u="none" strike="noStrike" cap="none">
                <a:solidFill>
                  <a:srgbClr val="888888"/>
                </a:solidFill>
                <a:latin typeface="Calibri"/>
                <a:ea typeface="Calibri"/>
                <a:cs typeface="Calibri"/>
                <a:sym typeface="Calibri"/>
              </a:defRPr>
            </a:lvl6pPr>
            <a:lvl7pPr marL="0" marR="0" lvl="6" indent="0" algn="r" rtl="0">
              <a:spcBef>
                <a:spcPts val="0"/>
              </a:spcBef>
              <a:buNone/>
              <a:defRPr sz="1083" b="0" i="0" u="none" strike="noStrike" cap="none">
                <a:solidFill>
                  <a:srgbClr val="888888"/>
                </a:solidFill>
                <a:latin typeface="Calibri"/>
                <a:ea typeface="Calibri"/>
                <a:cs typeface="Calibri"/>
                <a:sym typeface="Calibri"/>
              </a:defRPr>
            </a:lvl7pPr>
            <a:lvl8pPr marL="0" marR="0" lvl="7" indent="0" algn="r" rtl="0">
              <a:spcBef>
                <a:spcPts val="0"/>
              </a:spcBef>
              <a:buNone/>
              <a:defRPr sz="1083" b="0" i="0" u="none" strike="noStrike" cap="none">
                <a:solidFill>
                  <a:srgbClr val="888888"/>
                </a:solidFill>
                <a:latin typeface="Calibri"/>
                <a:ea typeface="Calibri"/>
                <a:cs typeface="Calibri"/>
                <a:sym typeface="Calibri"/>
              </a:defRPr>
            </a:lvl8pPr>
            <a:lvl9pPr marL="0" marR="0" lvl="8" indent="0" algn="r" rtl="0">
              <a:spcBef>
                <a:spcPts val="0"/>
              </a:spcBef>
              <a:buNone/>
              <a:defRPr sz="1083" b="0" i="0" u="none" strike="noStrike" cap="none">
                <a:solidFill>
                  <a:srgbClr val="888888"/>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083" b="0" i="0" u="none" strike="noStrike" kern="1200" cap="none" spc="0" normalizeH="0" baseline="0" noProof="0" smtClean="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83" b="0" i="0" u="none" strike="noStrike" kern="120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583982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B8F76-1136-4725-81D8-1A60A24013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537BA6E-CA2B-41CA-BD16-D759E3C19E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EAD4C1-AFED-474A-B0E9-14A6009758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CC4158D-F2DF-4728-A10E-B22749AFACE9}"/>
              </a:ext>
            </a:extLst>
          </p:cNvPr>
          <p:cNvSpPr>
            <a:spLocks noGrp="1"/>
          </p:cNvSpPr>
          <p:nvPr>
            <p:ph type="dt" sz="half" idx="10"/>
          </p:nvPr>
        </p:nvSpPr>
        <p:spPr/>
        <p:txBody>
          <a:bodyPr/>
          <a:lstStyle/>
          <a:p>
            <a:fld id="{8554AB7F-E6CA-4EFA-8780-2550D3B6408F}" type="datetimeFigureOut">
              <a:rPr lang="en-US" smtClean="0"/>
              <a:t>7/16/2021</a:t>
            </a:fld>
            <a:endParaRPr lang="en-US"/>
          </a:p>
        </p:txBody>
      </p:sp>
      <p:sp>
        <p:nvSpPr>
          <p:cNvPr id="6" name="Footer Placeholder 5">
            <a:extLst>
              <a:ext uri="{FF2B5EF4-FFF2-40B4-BE49-F238E27FC236}">
                <a16:creationId xmlns:a16="http://schemas.microsoft.com/office/drawing/2014/main" id="{1FAF44D8-05EB-4ABE-9F0E-194813E835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5E4630-2300-40AF-8FE5-5C688D59D8F4}"/>
              </a:ext>
            </a:extLst>
          </p:cNvPr>
          <p:cNvSpPr>
            <a:spLocks noGrp="1"/>
          </p:cNvSpPr>
          <p:nvPr>
            <p:ph type="sldNum" sz="quarter" idx="12"/>
          </p:nvPr>
        </p:nvSpPr>
        <p:spPr/>
        <p:txBody>
          <a:bodyPr/>
          <a:lstStyle/>
          <a:p>
            <a:fld id="{CBE2E60E-84AF-43CC-8D22-E3B9D17FF0F0}" type="slidenum">
              <a:rPr lang="en-US" smtClean="0"/>
              <a:t>‹#›</a:t>
            </a:fld>
            <a:endParaRPr lang="en-US"/>
          </a:p>
        </p:txBody>
      </p:sp>
    </p:spTree>
    <p:extLst>
      <p:ext uri="{BB962C8B-B14F-4D97-AF65-F5344CB8AC3E}">
        <p14:creationId xmlns:p14="http://schemas.microsoft.com/office/powerpoint/2010/main" val="729864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theme" Target="../theme/theme3.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0AD51B-D34F-4C64-8794-77E4FE43C2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5487EA9-FFA1-4A42-BA65-B7AEFF1AE2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91FB5D-0249-4E87-85C9-13ABCEF29C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54AB7F-E6CA-4EFA-8780-2550D3B6408F}" type="datetimeFigureOut">
              <a:rPr lang="en-US" smtClean="0"/>
              <a:t>7/16/2021</a:t>
            </a:fld>
            <a:endParaRPr lang="en-US"/>
          </a:p>
        </p:txBody>
      </p:sp>
      <p:sp>
        <p:nvSpPr>
          <p:cNvPr id="5" name="Footer Placeholder 4">
            <a:extLst>
              <a:ext uri="{FF2B5EF4-FFF2-40B4-BE49-F238E27FC236}">
                <a16:creationId xmlns:a16="http://schemas.microsoft.com/office/drawing/2014/main" id="{B842F5B5-CEE2-4AF7-8C54-9AC9E449FE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32B6BBA-04E6-48F8-BCE1-42CEBA1785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E2E60E-84AF-43CC-8D22-E3B9D17FF0F0}" type="slidenum">
              <a:rPr lang="en-US" smtClean="0"/>
              <a:t>‹#›</a:t>
            </a:fld>
            <a:endParaRPr lang="en-US"/>
          </a:p>
        </p:txBody>
      </p:sp>
    </p:spTree>
    <p:extLst>
      <p:ext uri="{BB962C8B-B14F-4D97-AF65-F5344CB8AC3E}">
        <p14:creationId xmlns:p14="http://schemas.microsoft.com/office/powerpoint/2010/main" val="17476156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DB6A3A-74E6-4FE2-8AD2-CEB070447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dirty="0"/>
              <a:t>Click to edit Master title style</a:t>
            </a:r>
          </a:p>
        </p:txBody>
      </p:sp>
      <p:sp>
        <p:nvSpPr>
          <p:cNvPr id="3" name="Text Placeholder 2">
            <a:extLst>
              <a:ext uri="{FF2B5EF4-FFF2-40B4-BE49-F238E27FC236}">
                <a16:creationId xmlns:a16="http://schemas.microsoft.com/office/drawing/2014/main" id="{2C0128AA-FDF4-4DD5-A009-3C58D24570F2}"/>
              </a:ext>
            </a:extLst>
          </p:cNvPr>
          <p:cNvSpPr>
            <a:spLocks noGrp="1"/>
          </p:cNvSpPr>
          <p:nvPr>
            <p:ph type="body" idx="1"/>
          </p:nvPr>
        </p:nvSpPr>
        <p:spPr>
          <a:xfrm>
            <a:off x="838200" y="1825625"/>
            <a:ext cx="10515600" cy="4048274"/>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59645569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 id="2147483698" r:id="rId25"/>
    <p:sldLayoutId id="2147483699" r:id="rId26"/>
    <p:sldLayoutId id="2147483700" r:id="rId27"/>
    <p:sldLayoutId id="2147483701" r:id="rId28"/>
    <p:sldLayoutId id="2147483702" r:id="rId29"/>
    <p:sldLayoutId id="2147483703" r:id="rId30"/>
    <p:sldLayoutId id="2147483704" r:id="rId31"/>
  </p:sldLayoutIdLst>
  <p:hf hdr="0" dt="0"/>
  <p:txStyles>
    <p:titleStyle>
      <a:lvl1pPr algn="l" defTabSz="914400" rtl="0" eaLnBrk="1" latinLnBrk="0" hangingPunct="1">
        <a:lnSpc>
          <a:spcPct val="90000"/>
        </a:lnSpc>
        <a:spcBef>
          <a:spcPct val="0"/>
        </a:spcBef>
        <a:buNone/>
        <a:defRPr sz="5000" b="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p15:clr>
            <a:srgbClr val="F26B43"/>
          </p15:clr>
        </p15:guide>
        <p15:guide id="2" pos="574">
          <p15:clr>
            <a:srgbClr val="F26B43"/>
          </p15:clr>
        </p15:guide>
        <p15:guide id="3" pos="7106">
          <p15:clr>
            <a:srgbClr val="F26B43"/>
          </p15:clr>
        </p15:guide>
        <p15:guide id="4" orient="horz" pos="3748">
          <p15:clr>
            <a:srgbClr val="F26B43"/>
          </p15:clr>
        </p15:guide>
        <p15:guide id="5" pos="4407">
          <p15:clr>
            <a:srgbClr val="F26B43"/>
          </p15:clr>
        </p15:guide>
        <p15:guide id="6" pos="3273">
          <p15:clr>
            <a:srgbClr val="F26B43"/>
          </p15:clr>
        </p15:guide>
        <p15:guide id="7" pos="3840">
          <p15:clr>
            <a:srgbClr val="F26B43"/>
          </p15:clr>
        </p15:guide>
        <p15:guide id="8" orient="horz" pos="2160">
          <p15:clr>
            <a:srgbClr val="F26B43"/>
          </p15:clr>
        </p15:guide>
        <p15:guide id="9" pos="302">
          <p15:clr>
            <a:srgbClr val="F26B43"/>
          </p15:clr>
        </p15:guide>
        <p15:guide id="10" pos="737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611386-1DBE-432F-A144-C0C532005E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768434-21D4-4104-B495-C2FF63BF15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6A7220-2D4A-4C84-AB75-458C599C39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22325F-A63B-47EA-9187-B3560240A9DD}" type="datetimeFigureOut">
              <a:rPr lang="en-US" smtClean="0"/>
              <a:t>7/16/2021</a:t>
            </a:fld>
            <a:endParaRPr lang="en-US"/>
          </a:p>
        </p:txBody>
      </p:sp>
      <p:sp>
        <p:nvSpPr>
          <p:cNvPr id="5" name="Footer Placeholder 4">
            <a:extLst>
              <a:ext uri="{FF2B5EF4-FFF2-40B4-BE49-F238E27FC236}">
                <a16:creationId xmlns:a16="http://schemas.microsoft.com/office/drawing/2014/main" id="{02BFE0A4-4AD9-4993-9D95-7FBB2D8B09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E122950-BC38-4ECA-9EE1-85AA3EEDDA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205BB3-DD85-4B28-B491-F1809F4E2F36}" type="slidenum">
              <a:rPr lang="en-US" smtClean="0"/>
              <a:t>‹#›</a:t>
            </a:fld>
            <a:endParaRPr lang="en-US"/>
          </a:p>
        </p:txBody>
      </p:sp>
    </p:spTree>
    <p:extLst>
      <p:ext uri="{BB962C8B-B14F-4D97-AF65-F5344CB8AC3E}">
        <p14:creationId xmlns:p14="http://schemas.microsoft.com/office/powerpoint/2010/main" val="383618056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9"/>
            <a:ext cx="10515600" cy="366414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675">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fld id="{E445B62F-B40F-44CC-BFFB-2598D6E48076}" type="datetimeFigureOut">
              <a:rPr lang="en-US" smtClean="0"/>
              <a:t>7/16/2021</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675">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8610602" y="6356354"/>
            <a:ext cx="1220476" cy="365125"/>
          </a:xfrm>
          <a:prstGeom prst="rect">
            <a:avLst/>
          </a:prstGeom>
        </p:spPr>
        <p:txBody>
          <a:bodyPr vert="horz" lIns="91440" tIns="45720" rIns="91440" bIns="45720" rtlCol="0" anchor="ctr"/>
          <a:lstStyle>
            <a:lvl1pPr algn="r">
              <a:defRPr sz="675">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fld id="{3FAAC2B6-F6DE-4E20-949E-9052E1B86DC7}" type="slidenum">
              <a:rPr lang="en-US" smtClean="0"/>
              <a:t>‹#›</a:t>
            </a:fld>
            <a:endParaRPr lang="en-US"/>
          </a:p>
        </p:txBody>
      </p:sp>
    </p:spTree>
    <p:extLst>
      <p:ext uri="{BB962C8B-B14F-4D97-AF65-F5344CB8AC3E}">
        <p14:creationId xmlns:p14="http://schemas.microsoft.com/office/powerpoint/2010/main" val="962872236"/>
      </p:ext>
    </p:extLst>
  </p:cSld>
  <p:clrMap bg1="lt1" tx1="dk1" bg2="lt2" tx2="dk2" accent1="accent1" accent2="accent2" accent3="accent3" accent4="accent4" accent5="accent5" accent6="accent6" hlink="hlink" folHlink="folHlink"/>
  <p:sldLayoutIdLst>
    <p:sldLayoutId id="2147483746" r:id="rId1"/>
  </p:sldLayoutIdLst>
  <p:txStyles>
    <p:titleStyle>
      <a:lvl1pPr algn="l" defTabSz="514350" rtl="0" eaLnBrk="1" latinLnBrk="0" hangingPunct="1">
        <a:lnSpc>
          <a:spcPct val="90000"/>
        </a:lnSpc>
        <a:spcBef>
          <a:spcPct val="0"/>
        </a:spcBef>
        <a:buNone/>
        <a:defRPr sz="2475" b="0" kern="1200" cap="none" spc="0">
          <a:ln w="0"/>
          <a:solidFill>
            <a:schemeClr val="tx1"/>
          </a:solidFill>
          <a:effectLst/>
          <a:latin typeface="Roboto Slab" pitchFamily="2" charset="0"/>
          <a:ea typeface="Roboto Slab" pitchFamily="2" charset="0"/>
          <a:cs typeface="Arial" panose="020B0604020202020204" pitchFamily="34" charset="0"/>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b="0" u="none" kern="1200" cap="none" spc="0">
          <a:ln w="0"/>
          <a:solidFill>
            <a:schemeClr val="tx1"/>
          </a:solidFill>
          <a:effectLst/>
          <a:latin typeface="Roboto Slab" pitchFamily="2" charset="0"/>
          <a:ea typeface="Roboto Slab" pitchFamily="2" charset="0"/>
          <a:cs typeface="Arial" panose="020B060402020202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b="0" u="none" kern="1200" cap="none" spc="0">
          <a:ln w="0"/>
          <a:solidFill>
            <a:schemeClr val="tx1"/>
          </a:solidFill>
          <a:effectLst/>
          <a:latin typeface="Roboto Slab" pitchFamily="2" charset="0"/>
          <a:ea typeface="Roboto Slab" pitchFamily="2" charset="0"/>
          <a:cs typeface="Arial" panose="020B0604020202020204" pitchFamily="34" charset="0"/>
        </a:defRPr>
      </a:lvl2pPr>
      <a:lvl3pPr marL="642938" indent="-128588" algn="l" defTabSz="514350" rtl="0" eaLnBrk="1" latinLnBrk="0" hangingPunct="1">
        <a:lnSpc>
          <a:spcPct val="90000"/>
        </a:lnSpc>
        <a:spcBef>
          <a:spcPts val="281"/>
        </a:spcBef>
        <a:buFont typeface="Arial" panose="020B0604020202020204" pitchFamily="34" charset="0"/>
        <a:buChar char="•"/>
        <a:defRPr sz="1125" b="0" u="none" kern="1200" cap="none" spc="0">
          <a:ln w="0"/>
          <a:solidFill>
            <a:schemeClr val="tx1"/>
          </a:solidFill>
          <a:effectLst/>
          <a:latin typeface="Roboto Slab" pitchFamily="2" charset="0"/>
          <a:ea typeface="Roboto Slab" pitchFamily="2" charset="0"/>
          <a:cs typeface="Arial" panose="020B0604020202020204" pitchFamily="34" charset="0"/>
        </a:defRPr>
      </a:lvl3pPr>
      <a:lvl4pPr marL="900113" indent="-128588" algn="l" defTabSz="514350" rtl="0" eaLnBrk="1" latinLnBrk="0" hangingPunct="1">
        <a:lnSpc>
          <a:spcPct val="90000"/>
        </a:lnSpc>
        <a:spcBef>
          <a:spcPts val="281"/>
        </a:spcBef>
        <a:buFont typeface="Arial" panose="020B0604020202020204" pitchFamily="34" charset="0"/>
        <a:buChar char="•"/>
        <a:defRPr sz="1013" b="0" u="none" kern="1200" cap="none" spc="0">
          <a:ln w="0"/>
          <a:solidFill>
            <a:schemeClr val="tx1"/>
          </a:solidFill>
          <a:effectLst/>
          <a:latin typeface="Roboto Slab" pitchFamily="2" charset="0"/>
          <a:ea typeface="Roboto Slab" pitchFamily="2" charset="0"/>
          <a:cs typeface="Arial" panose="020B0604020202020204" pitchFamily="34" charset="0"/>
        </a:defRPr>
      </a:lvl4pPr>
      <a:lvl5pPr marL="1157288" indent="-128588" algn="l" defTabSz="514350" rtl="0" eaLnBrk="1" latinLnBrk="0" hangingPunct="1">
        <a:lnSpc>
          <a:spcPct val="90000"/>
        </a:lnSpc>
        <a:spcBef>
          <a:spcPts val="281"/>
        </a:spcBef>
        <a:buFont typeface="Arial" panose="020B0604020202020204" pitchFamily="34" charset="0"/>
        <a:buChar char="•"/>
        <a:defRPr sz="1013" b="0" u="none" kern="1200" cap="none" spc="0">
          <a:ln w="0"/>
          <a:solidFill>
            <a:schemeClr val="tx1"/>
          </a:solidFill>
          <a:effectLst/>
          <a:latin typeface="Roboto Slab" pitchFamily="2" charset="0"/>
          <a:ea typeface="Roboto Slab" pitchFamily="2" charset="0"/>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9"/>
            <a:ext cx="10515600" cy="366414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675">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fld id="{E445B62F-B40F-44CC-BFFB-2598D6E48076}" type="datetimeFigureOut">
              <a:rPr lang="en-US" smtClean="0"/>
              <a:t>7/16/2021</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675">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8610602" y="6356354"/>
            <a:ext cx="1220476" cy="365125"/>
          </a:xfrm>
          <a:prstGeom prst="rect">
            <a:avLst/>
          </a:prstGeom>
        </p:spPr>
        <p:txBody>
          <a:bodyPr vert="horz" lIns="91440" tIns="45720" rIns="91440" bIns="45720" rtlCol="0" anchor="ctr"/>
          <a:lstStyle>
            <a:lvl1pPr algn="r">
              <a:defRPr sz="675">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fld id="{3FAAC2B6-F6DE-4E20-949E-9052E1B86DC7}" type="slidenum">
              <a:rPr lang="en-US" smtClean="0"/>
              <a:t>‹#›</a:t>
            </a:fld>
            <a:endParaRPr lang="en-US"/>
          </a:p>
        </p:txBody>
      </p:sp>
    </p:spTree>
    <p:extLst>
      <p:ext uri="{BB962C8B-B14F-4D97-AF65-F5344CB8AC3E}">
        <p14:creationId xmlns:p14="http://schemas.microsoft.com/office/powerpoint/2010/main" val="2596886702"/>
      </p:ext>
    </p:extLst>
  </p:cSld>
  <p:clrMap bg1="lt1" tx1="dk1" bg2="lt2" tx2="dk2" accent1="accent1" accent2="accent2" accent3="accent3" accent4="accent4" accent5="accent5" accent6="accent6" hlink="hlink" folHlink="folHlink"/>
  <p:sldLayoutIdLst>
    <p:sldLayoutId id="2147483748" r:id="rId1"/>
  </p:sldLayoutIdLst>
  <p:txStyles>
    <p:titleStyle>
      <a:lvl1pPr algn="l" defTabSz="514350" rtl="0" eaLnBrk="1" latinLnBrk="0" hangingPunct="1">
        <a:lnSpc>
          <a:spcPct val="90000"/>
        </a:lnSpc>
        <a:spcBef>
          <a:spcPct val="0"/>
        </a:spcBef>
        <a:buNone/>
        <a:defRPr sz="2475" b="0" kern="1200" cap="none" spc="0">
          <a:ln w="0"/>
          <a:solidFill>
            <a:schemeClr val="tx1"/>
          </a:solidFill>
          <a:effectLst/>
          <a:latin typeface="Roboto Slab" pitchFamily="2" charset="0"/>
          <a:ea typeface="Roboto Slab" pitchFamily="2" charset="0"/>
          <a:cs typeface="Arial" panose="020B0604020202020204" pitchFamily="34" charset="0"/>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b="0" u="none" kern="1200" cap="none" spc="0">
          <a:ln w="0"/>
          <a:solidFill>
            <a:schemeClr val="tx1"/>
          </a:solidFill>
          <a:effectLst/>
          <a:latin typeface="Roboto Slab" pitchFamily="2" charset="0"/>
          <a:ea typeface="Roboto Slab" pitchFamily="2" charset="0"/>
          <a:cs typeface="Arial" panose="020B060402020202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b="0" u="none" kern="1200" cap="none" spc="0">
          <a:ln w="0"/>
          <a:solidFill>
            <a:schemeClr val="tx1"/>
          </a:solidFill>
          <a:effectLst/>
          <a:latin typeface="Roboto Slab" pitchFamily="2" charset="0"/>
          <a:ea typeface="Roboto Slab" pitchFamily="2" charset="0"/>
          <a:cs typeface="Arial" panose="020B0604020202020204" pitchFamily="34" charset="0"/>
        </a:defRPr>
      </a:lvl2pPr>
      <a:lvl3pPr marL="642938" indent="-128588" algn="l" defTabSz="514350" rtl="0" eaLnBrk="1" latinLnBrk="0" hangingPunct="1">
        <a:lnSpc>
          <a:spcPct val="90000"/>
        </a:lnSpc>
        <a:spcBef>
          <a:spcPts val="281"/>
        </a:spcBef>
        <a:buFont typeface="Arial" panose="020B0604020202020204" pitchFamily="34" charset="0"/>
        <a:buChar char="•"/>
        <a:defRPr sz="1125" b="0" u="none" kern="1200" cap="none" spc="0">
          <a:ln w="0"/>
          <a:solidFill>
            <a:schemeClr val="tx1"/>
          </a:solidFill>
          <a:effectLst/>
          <a:latin typeface="Roboto Slab" pitchFamily="2" charset="0"/>
          <a:ea typeface="Roboto Slab" pitchFamily="2" charset="0"/>
          <a:cs typeface="Arial" panose="020B0604020202020204" pitchFamily="34" charset="0"/>
        </a:defRPr>
      </a:lvl3pPr>
      <a:lvl4pPr marL="900113" indent="-128588" algn="l" defTabSz="514350" rtl="0" eaLnBrk="1" latinLnBrk="0" hangingPunct="1">
        <a:lnSpc>
          <a:spcPct val="90000"/>
        </a:lnSpc>
        <a:spcBef>
          <a:spcPts val="281"/>
        </a:spcBef>
        <a:buFont typeface="Arial" panose="020B0604020202020204" pitchFamily="34" charset="0"/>
        <a:buChar char="•"/>
        <a:defRPr sz="1013" b="0" u="none" kern="1200" cap="none" spc="0">
          <a:ln w="0"/>
          <a:solidFill>
            <a:schemeClr val="tx1"/>
          </a:solidFill>
          <a:effectLst/>
          <a:latin typeface="Roboto Slab" pitchFamily="2" charset="0"/>
          <a:ea typeface="Roboto Slab" pitchFamily="2" charset="0"/>
          <a:cs typeface="Arial" panose="020B0604020202020204" pitchFamily="34" charset="0"/>
        </a:defRPr>
      </a:lvl4pPr>
      <a:lvl5pPr marL="1157288" indent="-128588" algn="l" defTabSz="514350" rtl="0" eaLnBrk="1" latinLnBrk="0" hangingPunct="1">
        <a:lnSpc>
          <a:spcPct val="90000"/>
        </a:lnSpc>
        <a:spcBef>
          <a:spcPts val="281"/>
        </a:spcBef>
        <a:buFont typeface="Arial" panose="020B0604020202020204" pitchFamily="34" charset="0"/>
        <a:buChar char="•"/>
        <a:defRPr sz="1013" b="0" u="none" kern="1200" cap="none" spc="0">
          <a:ln w="0"/>
          <a:solidFill>
            <a:schemeClr val="tx1"/>
          </a:solidFill>
          <a:effectLst/>
          <a:latin typeface="Roboto Slab" pitchFamily="2" charset="0"/>
          <a:ea typeface="Roboto Slab" pitchFamily="2" charset="0"/>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0BF9C0-F653-4CB0-ABF6-A0D3A5952B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C1B8B9-5C46-433D-8449-7DA350DEE8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B36068-95F9-4192-88D2-C24BFDF0B3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989302-1BD3-4D74-9317-C02FEF508EE9}" type="datetimeFigureOut">
              <a:rPr lang="en-US" smtClean="0"/>
              <a:t>7/16/2021</a:t>
            </a:fld>
            <a:endParaRPr lang="en-US"/>
          </a:p>
        </p:txBody>
      </p:sp>
      <p:sp>
        <p:nvSpPr>
          <p:cNvPr id="5" name="Footer Placeholder 4">
            <a:extLst>
              <a:ext uri="{FF2B5EF4-FFF2-40B4-BE49-F238E27FC236}">
                <a16:creationId xmlns:a16="http://schemas.microsoft.com/office/drawing/2014/main" id="{3EC4F6F4-0B22-49B1-90C6-97E1AEA4EB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CBB09B0-9B6D-44B1-A2A6-437A6C03F4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CCF5D3-052F-4355-BDFC-E92057F7829F}" type="slidenum">
              <a:rPr lang="en-US" smtClean="0"/>
              <a:t>‹#›</a:t>
            </a:fld>
            <a:endParaRPr lang="en-US"/>
          </a:p>
        </p:txBody>
      </p:sp>
    </p:spTree>
    <p:extLst>
      <p:ext uri="{BB962C8B-B14F-4D97-AF65-F5344CB8AC3E}">
        <p14:creationId xmlns:p14="http://schemas.microsoft.com/office/powerpoint/2010/main" val="2605010965"/>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8E1764B-350A-4A23-B725-8E8D31E58E92}" type="datetimeFigureOut">
              <a:rPr lang="en-US" smtClean="0"/>
              <a:t>7/16/2021</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89851C6-A0F0-4FA4-9162-2476581E16AB}" type="slidenum">
              <a:rPr lang="en-US" smtClean="0"/>
              <a:t>‹#›</a:t>
            </a:fld>
            <a:endParaRPr lang="en-US"/>
          </a:p>
        </p:txBody>
      </p:sp>
    </p:spTree>
    <p:extLst>
      <p:ext uri="{BB962C8B-B14F-4D97-AF65-F5344CB8AC3E}">
        <p14:creationId xmlns:p14="http://schemas.microsoft.com/office/powerpoint/2010/main" val="4139281966"/>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1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hemeOverride" Target="../theme/themeOverride1.xml"/><Relationship Id="rId4" Type="http://schemas.openxmlformats.org/officeDocument/2006/relationships/image" Target="../media/image36.jpeg"/></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68.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notesSlide" Target="../notesSlides/notesSlide15.xml"/><Relationship Id="rId1" Type="http://schemas.openxmlformats.org/officeDocument/2006/relationships/slideLayout" Target="../slideLayouts/slideLayout63.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 Id="rId9" Type="http://schemas.openxmlformats.org/officeDocument/2006/relationships/image" Target="../media/image49.jpeg"/></Relationships>
</file>

<file path=ppt/slides/_rels/slide1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6.xml"/><Relationship Id="rId1" Type="http://schemas.openxmlformats.org/officeDocument/2006/relationships/slideLayout" Target="../slideLayouts/slideLayout75.xml"/><Relationship Id="rId4" Type="http://schemas.openxmlformats.org/officeDocument/2006/relationships/image" Target="../media/image51.jpeg"/></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7.xml"/><Relationship Id="rId1" Type="http://schemas.openxmlformats.org/officeDocument/2006/relationships/slideLayout" Target="../slideLayouts/slideLayout81.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notesSlide" Target="../notesSlides/notesSlide18.xml"/><Relationship Id="rId1" Type="http://schemas.openxmlformats.org/officeDocument/2006/relationships/slideLayout" Target="../slideLayouts/slideLayout68.xml"/></Relationships>
</file>

<file path=ppt/slides/_rels/slide2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9.xml"/><Relationship Id="rId1" Type="http://schemas.openxmlformats.org/officeDocument/2006/relationships/slideLayout" Target="../slideLayouts/slideLayout68.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jpeg"/></Relationships>
</file>

<file path=ppt/slides/_rels/slide2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0.xml"/><Relationship Id="rId1" Type="http://schemas.openxmlformats.org/officeDocument/2006/relationships/slideLayout" Target="../slideLayouts/slideLayout81.xml"/><Relationship Id="rId4" Type="http://schemas.openxmlformats.org/officeDocument/2006/relationships/image" Target="../media/image62.png"/></Relationships>
</file>

<file path=ppt/slides/_rels/slide2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1.xml"/><Relationship Id="rId1" Type="http://schemas.openxmlformats.org/officeDocument/2006/relationships/slideLayout" Target="../slideLayouts/slideLayout68.xml"/></Relationships>
</file>

<file path=ppt/slides/_rels/slide2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2.xml"/><Relationship Id="rId1" Type="http://schemas.openxmlformats.org/officeDocument/2006/relationships/slideLayout" Target="../slideLayouts/slideLayout81.xml"/></Relationships>
</file>

<file path=ppt/slides/_rels/slide2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3.xml"/><Relationship Id="rId1" Type="http://schemas.openxmlformats.org/officeDocument/2006/relationships/slideLayout" Target="../slideLayouts/slideLayout69.xml"/><Relationship Id="rId4" Type="http://schemas.openxmlformats.org/officeDocument/2006/relationships/image" Target="../media/image6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56.xml"/><Relationship Id="rId4" Type="http://schemas.openxmlformats.org/officeDocument/2006/relationships/image" Target="../media/image33.png"/></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63.xml"/></Relationships>
</file>

<file path=ppt/slides/_rels/slide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person, outdoor&#10;&#10;Description automatically generated">
            <a:extLst>
              <a:ext uri="{FF2B5EF4-FFF2-40B4-BE49-F238E27FC236}">
                <a16:creationId xmlns:a16="http://schemas.microsoft.com/office/drawing/2014/main" id="{AC1E89B1-9E60-42EF-B752-04B1F492D65A}"/>
              </a:ext>
            </a:extLst>
          </p:cNvPr>
          <p:cNvPicPr>
            <a:picLocks noChangeAspect="1"/>
          </p:cNvPicPr>
          <p:nvPr/>
        </p:nvPicPr>
        <p:blipFill rotWithShape="1">
          <a:blip r:embed="rId3">
            <a:extLst>
              <a:ext uri="{28A0092B-C50C-407E-A947-70E740481C1C}">
                <a14:useLocalDpi xmlns:a14="http://schemas.microsoft.com/office/drawing/2010/main" val="0"/>
              </a:ext>
            </a:extLst>
          </a:blip>
          <a:srcRect t="7805" r="95" b="7900"/>
          <a:stretch/>
        </p:blipFill>
        <p:spPr>
          <a:xfrm>
            <a:off x="-4" y="0"/>
            <a:ext cx="12192000" cy="6858000"/>
          </a:xfrm>
          <a:prstGeom prst="rect">
            <a:avLst/>
          </a:prstGeom>
        </p:spPr>
      </p:pic>
      <p:sp>
        <p:nvSpPr>
          <p:cNvPr id="10" name="TextBox 9">
            <a:extLst>
              <a:ext uri="{FF2B5EF4-FFF2-40B4-BE49-F238E27FC236}">
                <a16:creationId xmlns:a16="http://schemas.microsoft.com/office/drawing/2014/main" id="{461AB35F-3090-46D5-AF18-927ACC054513}"/>
              </a:ext>
            </a:extLst>
          </p:cNvPr>
          <p:cNvSpPr txBox="1"/>
          <p:nvPr/>
        </p:nvSpPr>
        <p:spPr>
          <a:xfrm>
            <a:off x="152163" y="1944105"/>
            <a:ext cx="4246218" cy="832292"/>
          </a:xfr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200" b="1" i="0" u="none" strike="noStrike" kern="1200" cap="all" spc="400" normalizeH="0" baseline="0" noProof="0" dirty="0">
                <a:ln>
                  <a:noFill/>
                </a:ln>
                <a:solidFill>
                  <a:prstClr val="white"/>
                </a:solidFill>
                <a:effectLst>
                  <a:outerShdw blurRad="38100" dist="38100" dir="2700000" algn="tl">
                    <a:srgbClr val="000000">
                      <a:alpha val="43137"/>
                    </a:srgbClr>
                  </a:outerShdw>
                </a:effectLst>
                <a:uLnTx/>
                <a:uFillTx/>
                <a:ea typeface="+mn-ea"/>
                <a:cs typeface="+mn-cs"/>
              </a:rPr>
              <a:t>July 15 2021</a:t>
            </a:r>
            <a:br>
              <a:rPr kumimoji="0" lang="en-US" sz="3200" b="1" i="0" u="none" strike="noStrike" kern="1200" cap="all" spc="400" normalizeH="0" baseline="0" noProof="0" dirty="0">
                <a:ln>
                  <a:noFill/>
                </a:ln>
                <a:solidFill>
                  <a:prstClr val="white"/>
                </a:solidFill>
                <a:effectLst>
                  <a:outerShdw blurRad="38100" dist="38100" dir="2700000" algn="tl">
                    <a:srgbClr val="000000">
                      <a:alpha val="43137"/>
                    </a:srgbClr>
                  </a:outerShdw>
                </a:effectLst>
                <a:uLnTx/>
                <a:uFillTx/>
                <a:ea typeface="+mn-ea"/>
                <a:cs typeface="+mn-cs"/>
              </a:rPr>
            </a:br>
            <a:r>
              <a:rPr kumimoji="0" lang="en-US" b="1" i="0" u="none" strike="noStrike" kern="1200" cap="all" spc="400" normalizeH="0" baseline="0" noProof="0" dirty="0">
                <a:ln>
                  <a:noFill/>
                </a:ln>
                <a:solidFill>
                  <a:prstClr val="white"/>
                </a:solidFill>
                <a:effectLst>
                  <a:outerShdw blurRad="38100" dist="38100" dir="2700000" algn="tl">
                    <a:srgbClr val="000000">
                      <a:alpha val="43137"/>
                    </a:srgbClr>
                  </a:outerShdw>
                </a:effectLst>
                <a:uLnTx/>
                <a:uFillTx/>
                <a:ea typeface="+mn-ea"/>
                <a:cs typeface="+mn-cs"/>
              </a:rPr>
              <a:t>8 pm E / 7 pm C</a:t>
            </a:r>
            <a:endParaRPr kumimoji="0" lang="en-US" sz="3600" b="1" i="0" u="none" strike="noStrike" kern="1200" cap="all" spc="400" normalizeH="0" baseline="0" noProof="0" dirty="0">
              <a:ln>
                <a:noFill/>
              </a:ln>
              <a:solidFill>
                <a:prstClr val="white"/>
              </a:solidFill>
              <a:effectLst>
                <a:outerShdw blurRad="38100" dist="38100" dir="2700000" algn="tl">
                  <a:srgbClr val="000000">
                    <a:alpha val="43137"/>
                  </a:srgbClr>
                </a:outerShdw>
              </a:effectLst>
              <a:uLnTx/>
              <a:uFillTx/>
              <a:ea typeface="+mn-ea"/>
              <a:cs typeface="+mn-cs"/>
            </a:endParaRPr>
          </a:p>
        </p:txBody>
      </p:sp>
      <p:pic>
        <p:nvPicPr>
          <p:cNvPr id="7" name="Picture 6" descr="Logo&#10;&#10;Description automatically generated">
            <a:extLst>
              <a:ext uri="{FF2B5EF4-FFF2-40B4-BE49-F238E27FC236}">
                <a16:creationId xmlns:a16="http://schemas.microsoft.com/office/drawing/2014/main" id="{009E3087-D23E-4A54-A0EC-3345B49087DB}"/>
              </a:ext>
            </a:extLst>
          </p:cNvPr>
          <p:cNvPicPr>
            <a:picLocks noChangeAspect="1"/>
          </p:cNvPicPr>
          <p:nvPr/>
        </p:nvPicPr>
        <p:blipFill rotWithShape="1">
          <a:blip r:embed="rId4">
            <a:extLst>
              <a:ext uri="{28A0092B-C50C-407E-A947-70E740481C1C}">
                <a14:useLocalDpi xmlns:a14="http://schemas.microsoft.com/office/drawing/2010/main" val="0"/>
              </a:ext>
            </a:extLst>
          </a:blip>
          <a:srcRect t="-1" b="1074"/>
          <a:stretch/>
        </p:blipFill>
        <p:spPr>
          <a:xfrm>
            <a:off x="-23154" y="-64939"/>
            <a:ext cx="6065139" cy="1969939"/>
          </a:xfrm>
          <a:prstGeom prst="rect">
            <a:avLst/>
          </a:prstGeom>
        </p:spPr>
      </p:pic>
    </p:spTree>
    <p:extLst>
      <p:ext uri="{BB962C8B-B14F-4D97-AF65-F5344CB8AC3E}">
        <p14:creationId xmlns:p14="http://schemas.microsoft.com/office/powerpoint/2010/main" val="152582140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F0446E4F-3D49-41C2-B09A-39CDF1A1CD14}"/>
              </a:ext>
            </a:extLst>
          </p:cNvPr>
          <p:cNvSpPr txBox="1">
            <a:spLocks/>
          </p:cNvSpPr>
          <p:nvPr/>
        </p:nvSpPr>
        <p:spPr>
          <a:xfrm>
            <a:off x="838200" y="365129"/>
            <a:ext cx="10515600" cy="1325563"/>
          </a:xfrm>
          <a:prstGeom prst="rect">
            <a:avLst/>
          </a:prstGeom>
        </p:spPr>
        <p:txBody>
          <a:bodyPr>
            <a:noAutofit/>
          </a:bodyPr>
          <a:lstStyle>
            <a:lvl1pPr algn="l" rtl="0" eaLnBrk="0" fontAlgn="base" hangingPunct="0">
              <a:lnSpc>
                <a:spcPts val="3300"/>
              </a:lnSpc>
              <a:spcBef>
                <a:spcPct val="0"/>
              </a:spcBef>
              <a:spcAft>
                <a:spcPct val="0"/>
              </a:spcAft>
              <a:defRPr sz="3400" kern="1200">
                <a:solidFill>
                  <a:schemeClr val="accent1"/>
                </a:solidFill>
                <a:latin typeface="+mn-lt"/>
                <a:ea typeface="Tahoma" pitchFamily="34" charset="0"/>
                <a:cs typeface="Times New Roman" pitchFamily="18" charset="0"/>
              </a:defRPr>
            </a:lvl1pPr>
            <a:lvl2pPr algn="l" rtl="0" eaLnBrk="0" fontAlgn="base" hangingPunct="0">
              <a:lnSpc>
                <a:spcPts val="3300"/>
              </a:lnSpc>
              <a:spcBef>
                <a:spcPct val="0"/>
              </a:spcBef>
              <a:spcAft>
                <a:spcPct val="0"/>
              </a:spcAft>
              <a:defRPr sz="3400">
                <a:solidFill>
                  <a:schemeClr val="accent1"/>
                </a:solidFill>
                <a:latin typeface="Calibri" panose="020F0502020204030204" pitchFamily="34" charset="0"/>
                <a:ea typeface="Tahoma" panose="020B0604030504040204" pitchFamily="34" charset="0"/>
                <a:cs typeface="Times New Roman" panose="02020603050405020304" pitchFamily="18" charset="0"/>
              </a:defRPr>
            </a:lvl2pPr>
            <a:lvl3pPr algn="l" rtl="0" eaLnBrk="0" fontAlgn="base" hangingPunct="0">
              <a:lnSpc>
                <a:spcPts val="3300"/>
              </a:lnSpc>
              <a:spcBef>
                <a:spcPct val="0"/>
              </a:spcBef>
              <a:spcAft>
                <a:spcPct val="0"/>
              </a:spcAft>
              <a:defRPr sz="3400">
                <a:solidFill>
                  <a:schemeClr val="accent1"/>
                </a:solidFill>
                <a:latin typeface="Calibri" panose="020F0502020204030204" pitchFamily="34" charset="0"/>
                <a:ea typeface="Tahoma" panose="020B0604030504040204" pitchFamily="34" charset="0"/>
                <a:cs typeface="Times New Roman" panose="02020603050405020304" pitchFamily="18" charset="0"/>
              </a:defRPr>
            </a:lvl3pPr>
            <a:lvl4pPr algn="l" rtl="0" eaLnBrk="0" fontAlgn="base" hangingPunct="0">
              <a:lnSpc>
                <a:spcPts val="3300"/>
              </a:lnSpc>
              <a:spcBef>
                <a:spcPct val="0"/>
              </a:spcBef>
              <a:spcAft>
                <a:spcPct val="0"/>
              </a:spcAft>
              <a:defRPr sz="3400">
                <a:solidFill>
                  <a:schemeClr val="accent1"/>
                </a:solidFill>
                <a:latin typeface="Calibri" panose="020F0502020204030204" pitchFamily="34" charset="0"/>
                <a:ea typeface="Tahoma" panose="020B0604030504040204" pitchFamily="34" charset="0"/>
                <a:cs typeface="Times New Roman" panose="02020603050405020304" pitchFamily="18" charset="0"/>
              </a:defRPr>
            </a:lvl4pPr>
            <a:lvl5pPr algn="l" rtl="0" eaLnBrk="0" fontAlgn="base" hangingPunct="0">
              <a:lnSpc>
                <a:spcPts val="3300"/>
              </a:lnSpc>
              <a:spcBef>
                <a:spcPct val="0"/>
              </a:spcBef>
              <a:spcAft>
                <a:spcPct val="0"/>
              </a:spcAft>
              <a:defRPr sz="3400">
                <a:solidFill>
                  <a:schemeClr val="accent1"/>
                </a:solidFill>
                <a:latin typeface="Calibri" panose="020F0502020204030204" pitchFamily="34" charset="0"/>
                <a:ea typeface="Tahoma" panose="020B0604030504040204" pitchFamily="34" charset="0"/>
                <a:cs typeface="Times New Roman" panose="02020603050405020304" pitchFamily="18" charset="0"/>
              </a:defRPr>
            </a:lvl5pPr>
            <a:lvl6pPr marL="457189" algn="l" rtl="0" fontAlgn="base">
              <a:lnSpc>
                <a:spcPts val="3300"/>
              </a:lnSpc>
              <a:spcBef>
                <a:spcPct val="0"/>
              </a:spcBef>
              <a:spcAft>
                <a:spcPct val="0"/>
              </a:spcAft>
              <a:defRPr sz="3400">
                <a:solidFill>
                  <a:schemeClr val="accent1"/>
                </a:solidFill>
                <a:latin typeface="Calibri" panose="020F0502020204030204" pitchFamily="34" charset="0"/>
                <a:ea typeface="Tahoma" panose="020B0604030504040204" pitchFamily="34" charset="0"/>
                <a:cs typeface="Times New Roman" panose="02020603050405020304" pitchFamily="18" charset="0"/>
              </a:defRPr>
            </a:lvl6pPr>
            <a:lvl7pPr marL="914377" algn="l" rtl="0" fontAlgn="base">
              <a:lnSpc>
                <a:spcPts val="3300"/>
              </a:lnSpc>
              <a:spcBef>
                <a:spcPct val="0"/>
              </a:spcBef>
              <a:spcAft>
                <a:spcPct val="0"/>
              </a:spcAft>
              <a:defRPr sz="3400">
                <a:solidFill>
                  <a:schemeClr val="accent1"/>
                </a:solidFill>
                <a:latin typeface="Calibri" panose="020F0502020204030204" pitchFamily="34" charset="0"/>
                <a:ea typeface="Tahoma" panose="020B0604030504040204" pitchFamily="34" charset="0"/>
                <a:cs typeface="Times New Roman" panose="02020603050405020304" pitchFamily="18" charset="0"/>
              </a:defRPr>
            </a:lvl7pPr>
            <a:lvl8pPr marL="1371566" algn="l" rtl="0" fontAlgn="base">
              <a:lnSpc>
                <a:spcPts val="3300"/>
              </a:lnSpc>
              <a:spcBef>
                <a:spcPct val="0"/>
              </a:spcBef>
              <a:spcAft>
                <a:spcPct val="0"/>
              </a:spcAft>
              <a:defRPr sz="3400">
                <a:solidFill>
                  <a:schemeClr val="accent1"/>
                </a:solidFill>
                <a:latin typeface="Calibri" panose="020F0502020204030204" pitchFamily="34" charset="0"/>
                <a:ea typeface="Tahoma" panose="020B0604030504040204" pitchFamily="34" charset="0"/>
                <a:cs typeface="Times New Roman" panose="02020603050405020304" pitchFamily="18" charset="0"/>
              </a:defRPr>
            </a:lvl8pPr>
            <a:lvl9pPr marL="1828754" algn="l" rtl="0" fontAlgn="base">
              <a:lnSpc>
                <a:spcPts val="3300"/>
              </a:lnSpc>
              <a:spcBef>
                <a:spcPct val="0"/>
              </a:spcBef>
              <a:spcAft>
                <a:spcPct val="0"/>
              </a:spcAft>
              <a:defRPr sz="3400">
                <a:solidFill>
                  <a:schemeClr val="accent1"/>
                </a:solidFill>
                <a:latin typeface="Calibri" panose="020F0502020204030204" pitchFamily="34" charset="0"/>
                <a:ea typeface="Tahoma" panose="020B0604030504040204" pitchFamily="34" charset="0"/>
                <a:cs typeface="Times New Roman" panose="02020603050405020304" pitchFamily="18" charset="0"/>
              </a:defRPr>
            </a:lvl9pPr>
          </a:lstStyle>
          <a:p>
            <a:pPr marL="0" marR="0" lvl="0" indent="0" algn="l" defTabSz="914400" rtl="0" eaLnBrk="0" fontAlgn="base" latinLnBrk="0" hangingPunct="0">
              <a:lnSpc>
                <a:spcPts val="3300"/>
              </a:lnSpc>
              <a:spcBef>
                <a:spcPct val="0"/>
              </a:spcBef>
              <a:spcAft>
                <a:spcPct val="0"/>
              </a:spcAft>
              <a:buClrTx/>
              <a:buSzTx/>
              <a:buFontTx/>
              <a:buNone/>
              <a:tabLst/>
              <a:defRPr/>
            </a:pPr>
            <a:endParaRPr kumimoji="0" lang="en-US" sz="45500" b="1" i="0" u="none" strike="noStrike" kern="1200" cap="none" spc="0" normalizeH="0" baseline="0" noProof="0" dirty="0">
              <a:ln>
                <a:noFill/>
              </a:ln>
              <a:solidFill>
                <a:srgbClr val="015F9D"/>
              </a:solidFill>
              <a:effectLst/>
              <a:uLnTx/>
              <a:uFillTx/>
              <a:latin typeface="Franklin Gothic Medium Cond Regular"/>
              <a:ea typeface="Tahoma" pitchFamily="34" charset="0"/>
              <a:cs typeface="Times New Roman" pitchFamily="18" charset="0"/>
            </a:endParaRPr>
          </a:p>
        </p:txBody>
      </p:sp>
      <p:sp>
        <p:nvSpPr>
          <p:cNvPr id="3" name="Title 2">
            <a:extLst>
              <a:ext uri="{FF2B5EF4-FFF2-40B4-BE49-F238E27FC236}">
                <a16:creationId xmlns:a16="http://schemas.microsoft.com/office/drawing/2014/main" id="{FD864F7B-ADBE-4E9E-814B-F324A5C92B56}"/>
              </a:ext>
            </a:extLst>
          </p:cNvPr>
          <p:cNvSpPr>
            <a:spLocks noGrp="1"/>
          </p:cNvSpPr>
          <p:nvPr>
            <p:ph type="title"/>
          </p:nvPr>
        </p:nvSpPr>
        <p:spPr>
          <a:xfrm>
            <a:off x="831850" y="2051209"/>
            <a:ext cx="10255250" cy="2852737"/>
          </a:xfrm>
        </p:spPr>
        <p:txBody>
          <a:bodyPr>
            <a:noAutofit/>
          </a:bodyPr>
          <a:lstStyle/>
          <a:p>
            <a:pPr algn="ctr"/>
            <a:r>
              <a:rPr lang="en-US" sz="6600" b="1" dirty="0">
                <a:latin typeface="Gill Sans MT" panose="020B0502020104020203" pitchFamily="34" charset="0"/>
              </a:rPr>
              <a:t>Don’t Know that…</a:t>
            </a:r>
            <a:br>
              <a:rPr lang="en-US" sz="6600" b="1" dirty="0">
                <a:latin typeface="Gill Sans MT" panose="020B0502020104020203" pitchFamily="34" charset="0"/>
              </a:rPr>
            </a:br>
            <a:r>
              <a:rPr lang="en-US" sz="6600" b="1" dirty="0">
                <a:latin typeface="Gill Sans MT" panose="020B0502020104020203" pitchFamily="34" charset="0"/>
              </a:rPr>
              <a:t>Girls Can Join.</a:t>
            </a:r>
          </a:p>
        </p:txBody>
      </p:sp>
      <p:sp>
        <p:nvSpPr>
          <p:cNvPr id="5" name="Title 4">
            <a:extLst>
              <a:ext uri="{FF2B5EF4-FFF2-40B4-BE49-F238E27FC236}">
                <a16:creationId xmlns:a16="http://schemas.microsoft.com/office/drawing/2014/main" id="{E307EC4B-7CA5-456F-B142-62517A5A9ACA}"/>
              </a:ext>
            </a:extLst>
          </p:cNvPr>
          <p:cNvSpPr txBox="1">
            <a:spLocks/>
          </p:cNvSpPr>
          <p:nvPr/>
        </p:nvSpPr>
        <p:spPr>
          <a:xfrm>
            <a:off x="704850" y="365125"/>
            <a:ext cx="10648950" cy="132556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000" b="1" i="0" u="none" strike="noStrike" kern="1200" cap="none" spc="0" normalizeH="0" baseline="0" noProof="0" dirty="0">
                <a:ln>
                  <a:noFill/>
                </a:ln>
                <a:solidFill>
                  <a:prstClr val="black"/>
                </a:solidFill>
                <a:effectLst/>
                <a:uLnTx/>
                <a:uFillTx/>
                <a:latin typeface="Calibri Light" panose="020F0302020204030204"/>
                <a:ea typeface="+mj-ea"/>
                <a:cs typeface="+mj-cs"/>
              </a:rPr>
              <a:t>Parents….</a:t>
            </a:r>
          </a:p>
        </p:txBody>
      </p:sp>
      <p:pic>
        <p:nvPicPr>
          <p:cNvPr id="6" name="Picture 5" descr="A close up of a sign&#10;&#10;Description automatically generated">
            <a:extLst>
              <a:ext uri="{FF2B5EF4-FFF2-40B4-BE49-F238E27FC236}">
                <a16:creationId xmlns:a16="http://schemas.microsoft.com/office/drawing/2014/main" id="{A4E12227-9901-4BC3-B69E-60296C48BCD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83153" y="5264471"/>
            <a:ext cx="2578842" cy="1317213"/>
          </a:xfrm>
          <a:prstGeom prst="rect">
            <a:avLst/>
          </a:prstGeom>
        </p:spPr>
      </p:pic>
    </p:spTree>
    <p:extLst>
      <p:ext uri="{BB962C8B-B14F-4D97-AF65-F5344CB8AC3E}">
        <p14:creationId xmlns:p14="http://schemas.microsoft.com/office/powerpoint/2010/main" val="4053441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F0446E4F-3D49-41C2-B09A-39CDF1A1CD14}"/>
              </a:ext>
            </a:extLst>
          </p:cNvPr>
          <p:cNvSpPr txBox="1">
            <a:spLocks/>
          </p:cNvSpPr>
          <p:nvPr/>
        </p:nvSpPr>
        <p:spPr>
          <a:xfrm>
            <a:off x="838200" y="365129"/>
            <a:ext cx="10515600" cy="1325563"/>
          </a:xfrm>
          <a:prstGeom prst="rect">
            <a:avLst/>
          </a:prstGeom>
        </p:spPr>
        <p:txBody>
          <a:bodyPr>
            <a:noAutofit/>
          </a:bodyPr>
          <a:lstStyle>
            <a:lvl1pPr algn="l" rtl="0" eaLnBrk="0" fontAlgn="base" hangingPunct="0">
              <a:lnSpc>
                <a:spcPts val="3300"/>
              </a:lnSpc>
              <a:spcBef>
                <a:spcPct val="0"/>
              </a:spcBef>
              <a:spcAft>
                <a:spcPct val="0"/>
              </a:spcAft>
              <a:defRPr sz="3400" kern="1200">
                <a:solidFill>
                  <a:schemeClr val="accent1"/>
                </a:solidFill>
                <a:latin typeface="+mn-lt"/>
                <a:ea typeface="Tahoma" pitchFamily="34" charset="0"/>
                <a:cs typeface="Times New Roman" pitchFamily="18" charset="0"/>
              </a:defRPr>
            </a:lvl1pPr>
            <a:lvl2pPr algn="l" rtl="0" eaLnBrk="0" fontAlgn="base" hangingPunct="0">
              <a:lnSpc>
                <a:spcPts val="3300"/>
              </a:lnSpc>
              <a:spcBef>
                <a:spcPct val="0"/>
              </a:spcBef>
              <a:spcAft>
                <a:spcPct val="0"/>
              </a:spcAft>
              <a:defRPr sz="3400">
                <a:solidFill>
                  <a:schemeClr val="accent1"/>
                </a:solidFill>
                <a:latin typeface="Calibri" panose="020F0502020204030204" pitchFamily="34" charset="0"/>
                <a:ea typeface="Tahoma" panose="020B0604030504040204" pitchFamily="34" charset="0"/>
                <a:cs typeface="Times New Roman" panose="02020603050405020304" pitchFamily="18" charset="0"/>
              </a:defRPr>
            </a:lvl2pPr>
            <a:lvl3pPr algn="l" rtl="0" eaLnBrk="0" fontAlgn="base" hangingPunct="0">
              <a:lnSpc>
                <a:spcPts val="3300"/>
              </a:lnSpc>
              <a:spcBef>
                <a:spcPct val="0"/>
              </a:spcBef>
              <a:spcAft>
                <a:spcPct val="0"/>
              </a:spcAft>
              <a:defRPr sz="3400">
                <a:solidFill>
                  <a:schemeClr val="accent1"/>
                </a:solidFill>
                <a:latin typeface="Calibri" panose="020F0502020204030204" pitchFamily="34" charset="0"/>
                <a:ea typeface="Tahoma" panose="020B0604030504040204" pitchFamily="34" charset="0"/>
                <a:cs typeface="Times New Roman" panose="02020603050405020304" pitchFamily="18" charset="0"/>
              </a:defRPr>
            </a:lvl3pPr>
            <a:lvl4pPr algn="l" rtl="0" eaLnBrk="0" fontAlgn="base" hangingPunct="0">
              <a:lnSpc>
                <a:spcPts val="3300"/>
              </a:lnSpc>
              <a:spcBef>
                <a:spcPct val="0"/>
              </a:spcBef>
              <a:spcAft>
                <a:spcPct val="0"/>
              </a:spcAft>
              <a:defRPr sz="3400">
                <a:solidFill>
                  <a:schemeClr val="accent1"/>
                </a:solidFill>
                <a:latin typeface="Calibri" panose="020F0502020204030204" pitchFamily="34" charset="0"/>
                <a:ea typeface="Tahoma" panose="020B0604030504040204" pitchFamily="34" charset="0"/>
                <a:cs typeface="Times New Roman" panose="02020603050405020304" pitchFamily="18" charset="0"/>
              </a:defRPr>
            </a:lvl4pPr>
            <a:lvl5pPr algn="l" rtl="0" eaLnBrk="0" fontAlgn="base" hangingPunct="0">
              <a:lnSpc>
                <a:spcPts val="3300"/>
              </a:lnSpc>
              <a:spcBef>
                <a:spcPct val="0"/>
              </a:spcBef>
              <a:spcAft>
                <a:spcPct val="0"/>
              </a:spcAft>
              <a:defRPr sz="3400">
                <a:solidFill>
                  <a:schemeClr val="accent1"/>
                </a:solidFill>
                <a:latin typeface="Calibri" panose="020F0502020204030204" pitchFamily="34" charset="0"/>
                <a:ea typeface="Tahoma" panose="020B0604030504040204" pitchFamily="34" charset="0"/>
                <a:cs typeface="Times New Roman" panose="02020603050405020304" pitchFamily="18" charset="0"/>
              </a:defRPr>
            </a:lvl5pPr>
            <a:lvl6pPr marL="457189" algn="l" rtl="0" fontAlgn="base">
              <a:lnSpc>
                <a:spcPts val="3300"/>
              </a:lnSpc>
              <a:spcBef>
                <a:spcPct val="0"/>
              </a:spcBef>
              <a:spcAft>
                <a:spcPct val="0"/>
              </a:spcAft>
              <a:defRPr sz="3400">
                <a:solidFill>
                  <a:schemeClr val="accent1"/>
                </a:solidFill>
                <a:latin typeface="Calibri" panose="020F0502020204030204" pitchFamily="34" charset="0"/>
                <a:ea typeface="Tahoma" panose="020B0604030504040204" pitchFamily="34" charset="0"/>
                <a:cs typeface="Times New Roman" panose="02020603050405020304" pitchFamily="18" charset="0"/>
              </a:defRPr>
            </a:lvl6pPr>
            <a:lvl7pPr marL="914377" algn="l" rtl="0" fontAlgn="base">
              <a:lnSpc>
                <a:spcPts val="3300"/>
              </a:lnSpc>
              <a:spcBef>
                <a:spcPct val="0"/>
              </a:spcBef>
              <a:spcAft>
                <a:spcPct val="0"/>
              </a:spcAft>
              <a:defRPr sz="3400">
                <a:solidFill>
                  <a:schemeClr val="accent1"/>
                </a:solidFill>
                <a:latin typeface="Calibri" panose="020F0502020204030204" pitchFamily="34" charset="0"/>
                <a:ea typeface="Tahoma" panose="020B0604030504040204" pitchFamily="34" charset="0"/>
                <a:cs typeface="Times New Roman" panose="02020603050405020304" pitchFamily="18" charset="0"/>
              </a:defRPr>
            </a:lvl7pPr>
            <a:lvl8pPr marL="1371566" algn="l" rtl="0" fontAlgn="base">
              <a:lnSpc>
                <a:spcPts val="3300"/>
              </a:lnSpc>
              <a:spcBef>
                <a:spcPct val="0"/>
              </a:spcBef>
              <a:spcAft>
                <a:spcPct val="0"/>
              </a:spcAft>
              <a:defRPr sz="3400">
                <a:solidFill>
                  <a:schemeClr val="accent1"/>
                </a:solidFill>
                <a:latin typeface="Calibri" panose="020F0502020204030204" pitchFamily="34" charset="0"/>
                <a:ea typeface="Tahoma" panose="020B0604030504040204" pitchFamily="34" charset="0"/>
                <a:cs typeface="Times New Roman" panose="02020603050405020304" pitchFamily="18" charset="0"/>
              </a:defRPr>
            </a:lvl8pPr>
            <a:lvl9pPr marL="1828754" algn="l" rtl="0" fontAlgn="base">
              <a:lnSpc>
                <a:spcPts val="3300"/>
              </a:lnSpc>
              <a:spcBef>
                <a:spcPct val="0"/>
              </a:spcBef>
              <a:spcAft>
                <a:spcPct val="0"/>
              </a:spcAft>
              <a:defRPr sz="3400">
                <a:solidFill>
                  <a:schemeClr val="accent1"/>
                </a:solidFill>
                <a:latin typeface="Calibri" panose="020F0502020204030204" pitchFamily="34" charset="0"/>
                <a:ea typeface="Tahoma" panose="020B0604030504040204" pitchFamily="34" charset="0"/>
                <a:cs typeface="Times New Roman" panose="02020603050405020304" pitchFamily="18" charset="0"/>
              </a:defRPr>
            </a:lvl9pPr>
          </a:lstStyle>
          <a:p>
            <a:pPr marL="0" marR="0" lvl="0" indent="0" algn="l" defTabSz="914400" rtl="0" eaLnBrk="0" fontAlgn="base" latinLnBrk="0" hangingPunct="0">
              <a:lnSpc>
                <a:spcPts val="3300"/>
              </a:lnSpc>
              <a:spcBef>
                <a:spcPct val="0"/>
              </a:spcBef>
              <a:spcAft>
                <a:spcPct val="0"/>
              </a:spcAft>
              <a:buClrTx/>
              <a:buSzTx/>
              <a:buFontTx/>
              <a:buNone/>
              <a:tabLst/>
              <a:defRPr/>
            </a:pPr>
            <a:endParaRPr kumimoji="0" lang="en-US" sz="45500" b="1" i="0" u="none" strike="noStrike" kern="1200" cap="none" spc="0" normalizeH="0" baseline="0" noProof="0" dirty="0">
              <a:ln>
                <a:noFill/>
              </a:ln>
              <a:solidFill>
                <a:srgbClr val="015F9D"/>
              </a:solidFill>
              <a:effectLst/>
              <a:uLnTx/>
              <a:uFillTx/>
              <a:latin typeface="Franklin Gothic Medium Cond Regular"/>
              <a:ea typeface="Tahoma" pitchFamily="34" charset="0"/>
              <a:cs typeface="Times New Roman" pitchFamily="18" charset="0"/>
            </a:endParaRPr>
          </a:p>
        </p:txBody>
      </p:sp>
      <p:sp>
        <p:nvSpPr>
          <p:cNvPr id="3" name="Title 2">
            <a:extLst>
              <a:ext uri="{FF2B5EF4-FFF2-40B4-BE49-F238E27FC236}">
                <a16:creationId xmlns:a16="http://schemas.microsoft.com/office/drawing/2014/main" id="{FD864F7B-ADBE-4E9E-814B-F324A5C92B56}"/>
              </a:ext>
            </a:extLst>
          </p:cNvPr>
          <p:cNvSpPr>
            <a:spLocks noGrp="1"/>
          </p:cNvSpPr>
          <p:nvPr>
            <p:ph type="title"/>
          </p:nvPr>
        </p:nvSpPr>
        <p:spPr>
          <a:xfrm>
            <a:off x="831850" y="2051209"/>
            <a:ext cx="10255250" cy="2325719"/>
          </a:xfrm>
        </p:spPr>
        <p:txBody>
          <a:bodyPr>
            <a:noAutofit/>
          </a:bodyPr>
          <a:lstStyle/>
          <a:p>
            <a:pPr algn="ctr"/>
            <a:r>
              <a:rPr lang="en-US" sz="6600" b="1" dirty="0">
                <a:latin typeface="Gill Sans MT" panose="020B0502020104020203" pitchFamily="34" charset="0"/>
              </a:rPr>
              <a:t>Tired of Masks.</a:t>
            </a:r>
          </a:p>
        </p:txBody>
      </p:sp>
      <p:sp>
        <p:nvSpPr>
          <p:cNvPr id="5" name="Title 4">
            <a:extLst>
              <a:ext uri="{FF2B5EF4-FFF2-40B4-BE49-F238E27FC236}">
                <a16:creationId xmlns:a16="http://schemas.microsoft.com/office/drawing/2014/main" id="{E307EC4B-7CA5-456F-B142-62517A5A9ACA}"/>
              </a:ext>
            </a:extLst>
          </p:cNvPr>
          <p:cNvSpPr txBox="1">
            <a:spLocks/>
          </p:cNvSpPr>
          <p:nvPr/>
        </p:nvSpPr>
        <p:spPr>
          <a:xfrm>
            <a:off x="704850" y="365125"/>
            <a:ext cx="10648950" cy="132556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000" b="1" i="0" u="none" strike="noStrike" kern="1200" cap="none" spc="0" normalizeH="0" baseline="0" noProof="0" dirty="0">
                <a:ln>
                  <a:noFill/>
                </a:ln>
                <a:solidFill>
                  <a:prstClr val="black"/>
                </a:solidFill>
                <a:effectLst/>
                <a:uLnTx/>
                <a:uFillTx/>
                <a:latin typeface="Calibri Light" panose="020F0302020204030204"/>
                <a:ea typeface="+mj-ea"/>
                <a:cs typeface="+mj-cs"/>
              </a:rPr>
              <a:t>Parents….</a:t>
            </a:r>
          </a:p>
        </p:txBody>
      </p:sp>
      <p:pic>
        <p:nvPicPr>
          <p:cNvPr id="6" name="Picture 5" descr="A close up of a sign&#10;&#10;Description automatically generated">
            <a:extLst>
              <a:ext uri="{FF2B5EF4-FFF2-40B4-BE49-F238E27FC236}">
                <a16:creationId xmlns:a16="http://schemas.microsoft.com/office/drawing/2014/main" id="{A4E12227-9901-4BC3-B69E-60296C48BCD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83153" y="5264471"/>
            <a:ext cx="2578842" cy="1317213"/>
          </a:xfrm>
          <a:prstGeom prst="rect">
            <a:avLst/>
          </a:prstGeom>
        </p:spPr>
      </p:pic>
    </p:spTree>
    <p:extLst>
      <p:ext uri="{BB962C8B-B14F-4D97-AF65-F5344CB8AC3E}">
        <p14:creationId xmlns:p14="http://schemas.microsoft.com/office/powerpoint/2010/main" val="3689864166"/>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F0446E4F-3D49-41C2-B09A-39CDF1A1CD14}"/>
              </a:ext>
            </a:extLst>
          </p:cNvPr>
          <p:cNvSpPr txBox="1">
            <a:spLocks/>
          </p:cNvSpPr>
          <p:nvPr/>
        </p:nvSpPr>
        <p:spPr>
          <a:xfrm>
            <a:off x="838200" y="365129"/>
            <a:ext cx="10515600" cy="1325563"/>
          </a:xfrm>
          <a:prstGeom prst="rect">
            <a:avLst/>
          </a:prstGeom>
        </p:spPr>
        <p:txBody>
          <a:bodyPr>
            <a:noAutofit/>
          </a:bodyPr>
          <a:lstStyle>
            <a:lvl1pPr algn="l" rtl="0" eaLnBrk="0" fontAlgn="base" hangingPunct="0">
              <a:lnSpc>
                <a:spcPts val="3300"/>
              </a:lnSpc>
              <a:spcBef>
                <a:spcPct val="0"/>
              </a:spcBef>
              <a:spcAft>
                <a:spcPct val="0"/>
              </a:spcAft>
              <a:defRPr sz="3400" kern="1200">
                <a:solidFill>
                  <a:schemeClr val="accent1"/>
                </a:solidFill>
                <a:latin typeface="+mn-lt"/>
                <a:ea typeface="Tahoma" pitchFamily="34" charset="0"/>
                <a:cs typeface="Times New Roman" pitchFamily="18" charset="0"/>
              </a:defRPr>
            </a:lvl1pPr>
            <a:lvl2pPr algn="l" rtl="0" eaLnBrk="0" fontAlgn="base" hangingPunct="0">
              <a:lnSpc>
                <a:spcPts val="3300"/>
              </a:lnSpc>
              <a:spcBef>
                <a:spcPct val="0"/>
              </a:spcBef>
              <a:spcAft>
                <a:spcPct val="0"/>
              </a:spcAft>
              <a:defRPr sz="3400">
                <a:solidFill>
                  <a:schemeClr val="accent1"/>
                </a:solidFill>
                <a:latin typeface="Calibri" panose="020F0502020204030204" pitchFamily="34" charset="0"/>
                <a:ea typeface="Tahoma" panose="020B0604030504040204" pitchFamily="34" charset="0"/>
                <a:cs typeface="Times New Roman" panose="02020603050405020304" pitchFamily="18" charset="0"/>
              </a:defRPr>
            </a:lvl2pPr>
            <a:lvl3pPr algn="l" rtl="0" eaLnBrk="0" fontAlgn="base" hangingPunct="0">
              <a:lnSpc>
                <a:spcPts val="3300"/>
              </a:lnSpc>
              <a:spcBef>
                <a:spcPct val="0"/>
              </a:spcBef>
              <a:spcAft>
                <a:spcPct val="0"/>
              </a:spcAft>
              <a:defRPr sz="3400">
                <a:solidFill>
                  <a:schemeClr val="accent1"/>
                </a:solidFill>
                <a:latin typeface="Calibri" panose="020F0502020204030204" pitchFamily="34" charset="0"/>
                <a:ea typeface="Tahoma" panose="020B0604030504040204" pitchFamily="34" charset="0"/>
                <a:cs typeface="Times New Roman" panose="02020603050405020304" pitchFamily="18" charset="0"/>
              </a:defRPr>
            </a:lvl3pPr>
            <a:lvl4pPr algn="l" rtl="0" eaLnBrk="0" fontAlgn="base" hangingPunct="0">
              <a:lnSpc>
                <a:spcPts val="3300"/>
              </a:lnSpc>
              <a:spcBef>
                <a:spcPct val="0"/>
              </a:spcBef>
              <a:spcAft>
                <a:spcPct val="0"/>
              </a:spcAft>
              <a:defRPr sz="3400">
                <a:solidFill>
                  <a:schemeClr val="accent1"/>
                </a:solidFill>
                <a:latin typeface="Calibri" panose="020F0502020204030204" pitchFamily="34" charset="0"/>
                <a:ea typeface="Tahoma" panose="020B0604030504040204" pitchFamily="34" charset="0"/>
                <a:cs typeface="Times New Roman" panose="02020603050405020304" pitchFamily="18" charset="0"/>
              </a:defRPr>
            </a:lvl4pPr>
            <a:lvl5pPr algn="l" rtl="0" eaLnBrk="0" fontAlgn="base" hangingPunct="0">
              <a:lnSpc>
                <a:spcPts val="3300"/>
              </a:lnSpc>
              <a:spcBef>
                <a:spcPct val="0"/>
              </a:spcBef>
              <a:spcAft>
                <a:spcPct val="0"/>
              </a:spcAft>
              <a:defRPr sz="3400">
                <a:solidFill>
                  <a:schemeClr val="accent1"/>
                </a:solidFill>
                <a:latin typeface="Calibri" panose="020F0502020204030204" pitchFamily="34" charset="0"/>
                <a:ea typeface="Tahoma" panose="020B0604030504040204" pitchFamily="34" charset="0"/>
                <a:cs typeface="Times New Roman" panose="02020603050405020304" pitchFamily="18" charset="0"/>
              </a:defRPr>
            </a:lvl5pPr>
            <a:lvl6pPr marL="457189" algn="l" rtl="0" fontAlgn="base">
              <a:lnSpc>
                <a:spcPts val="3300"/>
              </a:lnSpc>
              <a:spcBef>
                <a:spcPct val="0"/>
              </a:spcBef>
              <a:spcAft>
                <a:spcPct val="0"/>
              </a:spcAft>
              <a:defRPr sz="3400">
                <a:solidFill>
                  <a:schemeClr val="accent1"/>
                </a:solidFill>
                <a:latin typeface="Calibri" panose="020F0502020204030204" pitchFamily="34" charset="0"/>
                <a:ea typeface="Tahoma" panose="020B0604030504040204" pitchFamily="34" charset="0"/>
                <a:cs typeface="Times New Roman" panose="02020603050405020304" pitchFamily="18" charset="0"/>
              </a:defRPr>
            </a:lvl6pPr>
            <a:lvl7pPr marL="914377" algn="l" rtl="0" fontAlgn="base">
              <a:lnSpc>
                <a:spcPts val="3300"/>
              </a:lnSpc>
              <a:spcBef>
                <a:spcPct val="0"/>
              </a:spcBef>
              <a:spcAft>
                <a:spcPct val="0"/>
              </a:spcAft>
              <a:defRPr sz="3400">
                <a:solidFill>
                  <a:schemeClr val="accent1"/>
                </a:solidFill>
                <a:latin typeface="Calibri" panose="020F0502020204030204" pitchFamily="34" charset="0"/>
                <a:ea typeface="Tahoma" panose="020B0604030504040204" pitchFamily="34" charset="0"/>
                <a:cs typeface="Times New Roman" panose="02020603050405020304" pitchFamily="18" charset="0"/>
              </a:defRPr>
            </a:lvl7pPr>
            <a:lvl8pPr marL="1371566" algn="l" rtl="0" fontAlgn="base">
              <a:lnSpc>
                <a:spcPts val="3300"/>
              </a:lnSpc>
              <a:spcBef>
                <a:spcPct val="0"/>
              </a:spcBef>
              <a:spcAft>
                <a:spcPct val="0"/>
              </a:spcAft>
              <a:defRPr sz="3400">
                <a:solidFill>
                  <a:schemeClr val="accent1"/>
                </a:solidFill>
                <a:latin typeface="Calibri" panose="020F0502020204030204" pitchFamily="34" charset="0"/>
                <a:ea typeface="Tahoma" panose="020B0604030504040204" pitchFamily="34" charset="0"/>
                <a:cs typeface="Times New Roman" panose="02020603050405020304" pitchFamily="18" charset="0"/>
              </a:defRPr>
            </a:lvl8pPr>
            <a:lvl9pPr marL="1828754" algn="l" rtl="0" fontAlgn="base">
              <a:lnSpc>
                <a:spcPts val="3300"/>
              </a:lnSpc>
              <a:spcBef>
                <a:spcPct val="0"/>
              </a:spcBef>
              <a:spcAft>
                <a:spcPct val="0"/>
              </a:spcAft>
              <a:defRPr sz="3400">
                <a:solidFill>
                  <a:schemeClr val="accent1"/>
                </a:solidFill>
                <a:latin typeface="Calibri" panose="020F0502020204030204" pitchFamily="34" charset="0"/>
                <a:ea typeface="Tahoma" panose="020B0604030504040204" pitchFamily="34" charset="0"/>
                <a:cs typeface="Times New Roman" panose="02020603050405020304" pitchFamily="18" charset="0"/>
              </a:defRPr>
            </a:lvl9pPr>
          </a:lstStyle>
          <a:p>
            <a:pPr marL="0" marR="0" lvl="0" indent="0" algn="l" defTabSz="914400" rtl="0" eaLnBrk="0" fontAlgn="base" latinLnBrk="0" hangingPunct="0">
              <a:lnSpc>
                <a:spcPts val="3300"/>
              </a:lnSpc>
              <a:spcBef>
                <a:spcPct val="0"/>
              </a:spcBef>
              <a:spcAft>
                <a:spcPct val="0"/>
              </a:spcAft>
              <a:buClrTx/>
              <a:buSzTx/>
              <a:buFontTx/>
              <a:buNone/>
              <a:tabLst/>
              <a:defRPr/>
            </a:pPr>
            <a:endParaRPr kumimoji="0" lang="en-US" sz="45500" b="1" i="0" u="none" strike="noStrike" kern="1200" cap="none" spc="0" normalizeH="0" baseline="0" noProof="0" dirty="0">
              <a:ln>
                <a:noFill/>
              </a:ln>
              <a:solidFill>
                <a:srgbClr val="015F9D"/>
              </a:solidFill>
              <a:effectLst/>
              <a:uLnTx/>
              <a:uFillTx/>
              <a:latin typeface="Franklin Gothic Medium Cond Regular"/>
              <a:ea typeface="Tahoma" pitchFamily="34" charset="0"/>
              <a:cs typeface="Times New Roman" pitchFamily="18" charset="0"/>
            </a:endParaRPr>
          </a:p>
        </p:txBody>
      </p:sp>
      <p:sp>
        <p:nvSpPr>
          <p:cNvPr id="3" name="Title 2">
            <a:extLst>
              <a:ext uri="{FF2B5EF4-FFF2-40B4-BE49-F238E27FC236}">
                <a16:creationId xmlns:a16="http://schemas.microsoft.com/office/drawing/2014/main" id="{FD864F7B-ADBE-4E9E-814B-F324A5C92B56}"/>
              </a:ext>
            </a:extLst>
          </p:cNvPr>
          <p:cNvSpPr>
            <a:spLocks noGrp="1"/>
          </p:cNvSpPr>
          <p:nvPr>
            <p:ph type="title"/>
          </p:nvPr>
        </p:nvSpPr>
        <p:spPr>
          <a:xfrm>
            <a:off x="831850" y="2051209"/>
            <a:ext cx="10255250" cy="2325719"/>
          </a:xfrm>
        </p:spPr>
        <p:txBody>
          <a:bodyPr>
            <a:noAutofit/>
          </a:bodyPr>
          <a:lstStyle/>
          <a:p>
            <a:pPr algn="ctr"/>
            <a:r>
              <a:rPr lang="en-US" sz="6600" b="1" dirty="0">
                <a:latin typeface="Gill Sans MT" panose="020B0502020104020203" pitchFamily="34" charset="0"/>
              </a:rPr>
              <a:t>Don’t Want to Fundraise.</a:t>
            </a:r>
          </a:p>
        </p:txBody>
      </p:sp>
      <p:sp>
        <p:nvSpPr>
          <p:cNvPr id="5" name="Title 4">
            <a:extLst>
              <a:ext uri="{FF2B5EF4-FFF2-40B4-BE49-F238E27FC236}">
                <a16:creationId xmlns:a16="http://schemas.microsoft.com/office/drawing/2014/main" id="{E307EC4B-7CA5-456F-B142-62517A5A9ACA}"/>
              </a:ext>
            </a:extLst>
          </p:cNvPr>
          <p:cNvSpPr txBox="1">
            <a:spLocks/>
          </p:cNvSpPr>
          <p:nvPr/>
        </p:nvSpPr>
        <p:spPr>
          <a:xfrm>
            <a:off x="704850" y="365125"/>
            <a:ext cx="10648950" cy="132556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000" b="1" i="0" u="none" strike="noStrike" kern="1200" cap="none" spc="0" normalizeH="0" baseline="0" noProof="0" dirty="0">
                <a:ln>
                  <a:noFill/>
                </a:ln>
                <a:solidFill>
                  <a:prstClr val="black"/>
                </a:solidFill>
                <a:effectLst/>
                <a:uLnTx/>
                <a:uFillTx/>
                <a:latin typeface="Calibri Light" panose="020F0302020204030204"/>
                <a:ea typeface="+mj-ea"/>
                <a:cs typeface="+mj-cs"/>
              </a:rPr>
              <a:t>Parents….</a:t>
            </a:r>
          </a:p>
        </p:txBody>
      </p:sp>
      <p:pic>
        <p:nvPicPr>
          <p:cNvPr id="6" name="Picture 5" descr="A close up of a sign&#10;&#10;Description automatically generated">
            <a:extLst>
              <a:ext uri="{FF2B5EF4-FFF2-40B4-BE49-F238E27FC236}">
                <a16:creationId xmlns:a16="http://schemas.microsoft.com/office/drawing/2014/main" id="{A4E12227-9901-4BC3-B69E-60296C48BCD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83153" y="5264471"/>
            <a:ext cx="2578842" cy="1317213"/>
          </a:xfrm>
          <a:prstGeom prst="rect">
            <a:avLst/>
          </a:prstGeom>
        </p:spPr>
      </p:pic>
    </p:spTree>
    <p:extLst>
      <p:ext uri="{BB962C8B-B14F-4D97-AF65-F5344CB8AC3E}">
        <p14:creationId xmlns:p14="http://schemas.microsoft.com/office/powerpoint/2010/main" val="3332526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F0446E4F-3D49-41C2-B09A-39CDF1A1CD14}"/>
              </a:ext>
            </a:extLst>
          </p:cNvPr>
          <p:cNvSpPr txBox="1">
            <a:spLocks/>
          </p:cNvSpPr>
          <p:nvPr/>
        </p:nvSpPr>
        <p:spPr>
          <a:xfrm>
            <a:off x="838200" y="365129"/>
            <a:ext cx="10515600" cy="1325563"/>
          </a:xfrm>
          <a:prstGeom prst="rect">
            <a:avLst/>
          </a:prstGeom>
        </p:spPr>
        <p:txBody>
          <a:bodyPr>
            <a:noAutofit/>
          </a:bodyPr>
          <a:lstStyle>
            <a:lvl1pPr algn="l" rtl="0" eaLnBrk="0" fontAlgn="base" hangingPunct="0">
              <a:lnSpc>
                <a:spcPts val="3300"/>
              </a:lnSpc>
              <a:spcBef>
                <a:spcPct val="0"/>
              </a:spcBef>
              <a:spcAft>
                <a:spcPct val="0"/>
              </a:spcAft>
              <a:defRPr sz="3400" kern="1200">
                <a:solidFill>
                  <a:schemeClr val="accent1"/>
                </a:solidFill>
                <a:latin typeface="+mn-lt"/>
                <a:ea typeface="Tahoma" pitchFamily="34" charset="0"/>
                <a:cs typeface="Times New Roman" pitchFamily="18" charset="0"/>
              </a:defRPr>
            </a:lvl1pPr>
            <a:lvl2pPr algn="l" rtl="0" eaLnBrk="0" fontAlgn="base" hangingPunct="0">
              <a:lnSpc>
                <a:spcPts val="3300"/>
              </a:lnSpc>
              <a:spcBef>
                <a:spcPct val="0"/>
              </a:spcBef>
              <a:spcAft>
                <a:spcPct val="0"/>
              </a:spcAft>
              <a:defRPr sz="3400">
                <a:solidFill>
                  <a:schemeClr val="accent1"/>
                </a:solidFill>
                <a:latin typeface="Calibri" panose="020F0502020204030204" pitchFamily="34" charset="0"/>
                <a:ea typeface="Tahoma" panose="020B0604030504040204" pitchFamily="34" charset="0"/>
                <a:cs typeface="Times New Roman" panose="02020603050405020304" pitchFamily="18" charset="0"/>
              </a:defRPr>
            </a:lvl2pPr>
            <a:lvl3pPr algn="l" rtl="0" eaLnBrk="0" fontAlgn="base" hangingPunct="0">
              <a:lnSpc>
                <a:spcPts val="3300"/>
              </a:lnSpc>
              <a:spcBef>
                <a:spcPct val="0"/>
              </a:spcBef>
              <a:spcAft>
                <a:spcPct val="0"/>
              </a:spcAft>
              <a:defRPr sz="3400">
                <a:solidFill>
                  <a:schemeClr val="accent1"/>
                </a:solidFill>
                <a:latin typeface="Calibri" panose="020F0502020204030204" pitchFamily="34" charset="0"/>
                <a:ea typeface="Tahoma" panose="020B0604030504040204" pitchFamily="34" charset="0"/>
                <a:cs typeface="Times New Roman" panose="02020603050405020304" pitchFamily="18" charset="0"/>
              </a:defRPr>
            </a:lvl3pPr>
            <a:lvl4pPr algn="l" rtl="0" eaLnBrk="0" fontAlgn="base" hangingPunct="0">
              <a:lnSpc>
                <a:spcPts val="3300"/>
              </a:lnSpc>
              <a:spcBef>
                <a:spcPct val="0"/>
              </a:spcBef>
              <a:spcAft>
                <a:spcPct val="0"/>
              </a:spcAft>
              <a:defRPr sz="3400">
                <a:solidFill>
                  <a:schemeClr val="accent1"/>
                </a:solidFill>
                <a:latin typeface="Calibri" panose="020F0502020204030204" pitchFamily="34" charset="0"/>
                <a:ea typeface="Tahoma" panose="020B0604030504040204" pitchFamily="34" charset="0"/>
                <a:cs typeface="Times New Roman" panose="02020603050405020304" pitchFamily="18" charset="0"/>
              </a:defRPr>
            </a:lvl4pPr>
            <a:lvl5pPr algn="l" rtl="0" eaLnBrk="0" fontAlgn="base" hangingPunct="0">
              <a:lnSpc>
                <a:spcPts val="3300"/>
              </a:lnSpc>
              <a:spcBef>
                <a:spcPct val="0"/>
              </a:spcBef>
              <a:spcAft>
                <a:spcPct val="0"/>
              </a:spcAft>
              <a:defRPr sz="3400">
                <a:solidFill>
                  <a:schemeClr val="accent1"/>
                </a:solidFill>
                <a:latin typeface="Calibri" panose="020F0502020204030204" pitchFamily="34" charset="0"/>
                <a:ea typeface="Tahoma" panose="020B0604030504040204" pitchFamily="34" charset="0"/>
                <a:cs typeface="Times New Roman" panose="02020603050405020304" pitchFamily="18" charset="0"/>
              </a:defRPr>
            </a:lvl5pPr>
            <a:lvl6pPr marL="457189" algn="l" rtl="0" fontAlgn="base">
              <a:lnSpc>
                <a:spcPts val="3300"/>
              </a:lnSpc>
              <a:spcBef>
                <a:spcPct val="0"/>
              </a:spcBef>
              <a:spcAft>
                <a:spcPct val="0"/>
              </a:spcAft>
              <a:defRPr sz="3400">
                <a:solidFill>
                  <a:schemeClr val="accent1"/>
                </a:solidFill>
                <a:latin typeface="Calibri" panose="020F0502020204030204" pitchFamily="34" charset="0"/>
                <a:ea typeface="Tahoma" panose="020B0604030504040204" pitchFamily="34" charset="0"/>
                <a:cs typeface="Times New Roman" panose="02020603050405020304" pitchFamily="18" charset="0"/>
              </a:defRPr>
            </a:lvl6pPr>
            <a:lvl7pPr marL="914377" algn="l" rtl="0" fontAlgn="base">
              <a:lnSpc>
                <a:spcPts val="3300"/>
              </a:lnSpc>
              <a:spcBef>
                <a:spcPct val="0"/>
              </a:spcBef>
              <a:spcAft>
                <a:spcPct val="0"/>
              </a:spcAft>
              <a:defRPr sz="3400">
                <a:solidFill>
                  <a:schemeClr val="accent1"/>
                </a:solidFill>
                <a:latin typeface="Calibri" panose="020F0502020204030204" pitchFamily="34" charset="0"/>
                <a:ea typeface="Tahoma" panose="020B0604030504040204" pitchFamily="34" charset="0"/>
                <a:cs typeface="Times New Roman" panose="02020603050405020304" pitchFamily="18" charset="0"/>
              </a:defRPr>
            </a:lvl7pPr>
            <a:lvl8pPr marL="1371566" algn="l" rtl="0" fontAlgn="base">
              <a:lnSpc>
                <a:spcPts val="3300"/>
              </a:lnSpc>
              <a:spcBef>
                <a:spcPct val="0"/>
              </a:spcBef>
              <a:spcAft>
                <a:spcPct val="0"/>
              </a:spcAft>
              <a:defRPr sz="3400">
                <a:solidFill>
                  <a:schemeClr val="accent1"/>
                </a:solidFill>
                <a:latin typeface="Calibri" panose="020F0502020204030204" pitchFamily="34" charset="0"/>
                <a:ea typeface="Tahoma" panose="020B0604030504040204" pitchFamily="34" charset="0"/>
                <a:cs typeface="Times New Roman" panose="02020603050405020304" pitchFamily="18" charset="0"/>
              </a:defRPr>
            </a:lvl8pPr>
            <a:lvl9pPr marL="1828754" algn="l" rtl="0" fontAlgn="base">
              <a:lnSpc>
                <a:spcPts val="3300"/>
              </a:lnSpc>
              <a:spcBef>
                <a:spcPct val="0"/>
              </a:spcBef>
              <a:spcAft>
                <a:spcPct val="0"/>
              </a:spcAft>
              <a:defRPr sz="3400">
                <a:solidFill>
                  <a:schemeClr val="accent1"/>
                </a:solidFill>
                <a:latin typeface="Calibri" panose="020F0502020204030204" pitchFamily="34" charset="0"/>
                <a:ea typeface="Tahoma" panose="020B0604030504040204" pitchFamily="34" charset="0"/>
                <a:cs typeface="Times New Roman" panose="02020603050405020304" pitchFamily="18" charset="0"/>
              </a:defRPr>
            </a:lvl9pPr>
          </a:lstStyle>
          <a:p>
            <a:pPr marL="0" marR="0" lvl="0" indent="0" algn="l" defTabSz="914400" rtl="0" eaLnBrk="0" fontAlgn="base" latinLnBrk="0" hangingPunct="0">
              <a:lnSpc>
                <a:spcPts val="3300"/>
              </a:lnSpc>
              <a:spcBef>
                <a:spcPct val="0"/>
              </a:spcBef>
              <a:spcAft>
                <a:spcPct val="0"/>
              </a:spcAft>
              <a:buClrTx/>
              <a:buSzTx/>
              <a:buFontTx/>
              <a:buNone/>
              <a:tabLst/>
              <a:defRPr/>
            </a:pPr>
            <a:endParaRPr kumimoji="0" lang="en-US" sz="45500" b="1" i="0" u="none" strike="noStrike" kern="1200" cap="none" spc="0" normalizeH="0" baseline="0" noProof="0" dirty="0">
              <a:ln>
                <a:noFill/>
              </a:ln>
              <a:solidFill>
                <a:srgbClr val="015F9D"/>
              </a:solidFill>
              <a:effectLst/>
              <a:uLnTx/>
              <a:uFillTx/>
              <a:latin typeface="Franklin Gothic Medium Cond Regular"/>
              <a:ea typeface="Tahoma" pitchFamily="34" charset="0"/>
              <a:cs typeface="Times New Roman" pitchFamily="18" charset="0"/>
            </a:endParaRPr>
          </a:p>
        </p:txBody>
      </p:sp>
      <p:sp>
        <p:nvSpPr>
          <p:cNvPr id="3" name="Title 2">
            <a:extLst>
              <a:ext uri="{FF2B5EF4-FFF2-40B4-BE49-F238E27FC236}">
                <a16:creationId xmlns:a16="http://schemas.microsoft.com/office/drawing/2014/main" id="{FD864F7B-ADBE-4E9E-814B-F324A5C92B56}"/>
              </a:ext>
            </a:extLst>
          </p:cNvPr>
          <p:cNvSpPr>
            <a:spLocks noGrp="1"/>
          </p:cNvSpPr>
          <p:nvPr>
            <p:ph type="title"/>
          </p:nvPr>
        </p:nvSpPr>
        <p:spPr>
          <a:xfrm>
            <a:off x="831850" y="2051209"/>
            <a:ext cx="10255250" cy="2325719"/>
          </a:xfrm>
        </p:spPr>
        <p:txBody>
          <a:bodyPr>
            <a:noAutofit/>
          </a:bodyPr>
          <a:lstStyle/>
          <a:p>
            <a:pPr algn="ctr"/>
            <a:r>
              <a:rPr lang="en-US" sz="6600" b="1" dirty="0">
                <a:latin typeface="Gill Sans MT" panose="020B0502020104020203" pitchFamily="34" charset="0"/>
              </a:rPr>
              <a:t>Want to Get Outside.</a:t>
            </a:r>
          </a:p>
        </p:txBody>
      </p:sp>
      <p:sp>
        <p:nvSpPr>
          <p:cNvPr id="5" name="Title 4">
            <a:extLst>
              <a:ext uri="{FF2B5EF4-FFF2-40B4-BE49-F238E27FC236}">
                <a16:creationId xmlns:a16="http://schemas.microsoft.com/office/drawing/2014/main" id="{E307EC4B-7CA5-456F-B142-62517A5A9ACA}"/>
              </a:ext>
            </a:extLst>
          </p:cNvPr>
          <p:cNvSpPr txBox="1">
            <a:spLocks/>
          </p:cNvSpPr>
          <p:nvPr/>
        </p:nvSpPr>
        <p:spPr>
          <a:xfrm>
            <a:off x="704850" y="365125"/>
            <a:ext cx="10648950" cy="132556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000" b="1" i="0" u="none" strike="noStrike" kern="1200" cap="none" spc="0" normalizeH="0" baseline="0" noProof="0" dirty="0">
                <a:ln>
                  <a:noFill/>
                </a:ln>
                <a:solidFill>
                  <a:prstClr val="black"/>
                </a:solidFill>
                <a:effectLst/>
                <a:uLnTx/>
                <a:uFillTx/>
                <a:latin typeface="Calibri Light" panose="020F0302020204030204"/>
                <a:ea typeface="+mj-ea"/>
                <a:cs typeface="+mj-cs"/>
              </a:rPr>
              <a:t>Parents….</a:t>
            </a:r>
          </a:p>
        </p:txBody>
      </p:sp>
      <p:pic>
        <p:nvPicPr>
          <p:cNvPr id="6" name="Picture 5" descr="A close up of a sign&#10;&#10;Description automatically generated">
            <a:extLst>
              <a:ext uri="{FF2B5EF4-FFF2-40B4-BE49-F238E27FC236}">
                <a16:creationId xmlns:a16="http://schemas.microsoft.com/office/drawing/2014/main" id="{A4E12227-9901-4BC3-B69E-60296C48BCD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83153" y="5264471"/>
            <a:ext cx="2578842" cy="1317213"/>
          </a:xfrm>
          <a:prstGeom prst="rect">
            <a:avLst/>
          </a:prstGeom>
        </p:spPr>
      </p:pic>
    </p:spTree>
    <p:extLst>
      <p:ext uri="{BB962C8B-B14F-4D97-AF65-F5344CB8AC3E}">
        <p14:creationId xmlns:p14="http://schemas.microsoft.com/office/powerpoint/2010/main" val="3660862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F0446E4F-3D49-41C2-B09A-39CDF1A1CD14}"/>
              </a:ext>
            </a:extLst>
          </p:cNvPr>
          <p:cNvSpPr txBox="1">
            <a:spLocks/>
          </p:cNvSpPr>
          <p:nvPr/>
        </p:nvSpPr>
        <p:spPr>
          <a:xfrm>
            <a:off x="838200" y="365129"/>
            <a:ext cx="10515600" cy="1325563"/>
          </a:xfrm>
          <a:prstGeom prst="rect">
            <a:avLst/>
          </a:prstGeom>
        </p:spPr>
        <p:txBody>
          <a:bodyPr>
            <a:noAutofit/>
          </a:bodyPr>
          <a:lstStyle>
            <a:lvl1pPr algn="l" rtl="0" eaLnBrk="0" fontAlgn="base" hangingPunct="0">
              <a:lnSpc>
                <a:spcPts val="3300"/>
              </a:lnSpc>
              <a:spcBef>
                <a:spcPct val="0"/>
              </a:spcBef>
              <a:spcAft>
                <a:spcPct val="0"/>
              </a:spcAft>
              <a:defRPr sz="3400" kern="1200">
                <a:solidFill>
                  <a:schemeClr val="accent1"/>
                </a:solidFill>
                <a:latin typeface="+mn-lt"/>
                <a:ea typeface="Tahoma" pitchFamily="34" charset="0"/>
                <a:cs typeface="Times New Roman" pitchFamily="18" charset="0"/>
              </a:defRPr>
            </a:lvl1pPr>
            <a:lvl2pPr algn="l" rtl="0" eaLnBrk="0" fontAlgn="base" hangingPunct="0">
              <a:lnSpc>
                <a:spcPts val="3300"/>
              </a:lnSpc>
              <a:spcBef>
                <a:spcPct val="0"/>
              </a:spcBef>
              <a:spcAft>
                <a:spcPct val="0"/>
              </a:spcAft>
              <a:defRPr sz="3400">
                <a:solidFill>
                  <a:schemeClr val="accent1"/>
                </a:solidFill>
                <a:latin typeface="Calibri" panose="020F0502020204030204" pitchFamily="34" charset="0"/>
                <a:ea typeface="Tahoma" panose="020B0604030504040204" pitchFamily="34" charset="0"/>
                <a:cs typeface="Times New Roman" panose="02020603050405020304" pitchFamily="18" charset="0"/>
              </a:defRPr>
            </a:lvl2pPr>
            <a:lvl3pPr algn="l" rtl="0" eaLnBrk="0" fontAlgn="base" hangingPunct="0">
              <a:lnSpc>
                <a:spcPts val="3300"/>
              </a:lnSpc>
              <a:spcBef>
                <a:spcPct val="0"/>
              </a:spcBef>
              <a:spcAft>
                <a:spcPct val="0"/>
              </a:spcAft>
              <a:defRPr sz="3400">
                <a:solidFill>
                  <a:schemeClr val="accent1"/>
                </a:solidFill>
                <a:latin typeface="Calibri" panose="020F0502020204030204" pitchFamily="34" charset="0"/>
                <a:ea typeface="Tahoma" panose="020B0604030504040204" pitchFamily="34" charset="0"/>
                <a:cs typeface="Times New Roman" panose="02020603050405020304" pitchFamily="18" charset="0"/>
              </a:defRPr>
            </a:lvl3pPr>
            <a:lvl4pPr algn="l" rtl="0" eaLnBrk="0" fontAlgn="base" hangingPunct="0">
              <a:lnSpc>
                <a:spcPts val="3300"/>
              </a:lnSpc>
              <a:spcBef>
                <a:spcPct val="0"/>
              </a:spcBef>
              <a:spcAft>
                <a:spcPct val="0"/>
              </a:spcAft>
              <a:defRPr sz="3400">
                <a:solidFill>
                  <a:schemeClr val="accent1"/>
                </a:solidFill>
                <a:latin typeface="Calibri" panose="020F0502020204030204" pitchFamily="34" charset="0"/>
                <a:ea typeface="Tahoma" panose="020B0604030504040204" pitchFamily="34" charset="0"/>
                <a:cs typeface="Times New Roman" panose="02020603050405020304" pitchFamily="18" charset="0"/>
              </a:defRPr>
            </a:lvl4pPr>
            <a:lvl5pPr algn="l" rtl="0" eaLnBrk="0" fontAlgn="base" hangingPunct="0">
              <a:lnSpc>
                <a:spcPts val="3300"/>
              </a:lnSpc>
              <a:spcBef>
                <a:spcPct val="0"/>
              </a:spcBef>
              <a:spcAft>
                <a:spcPct val="0"/>
              </a:spcAft>
              <a:defRPr sz="3400">
                <a:solidFill>
                  <a:schemeClr val="accent1"/>
                </a:solidFill>
                <a:latin typeface="Calibri" panose="020F0502020204030204" pitchFamily="34" charset="0"/>
                <a:ea typeface="Tahoma" panose="020B0604030504040204" pitchFamily="34" charset="0"/>
                <a:cs typeface="Times New Roman" panose="02020603050405020304" pitchFamily="18" charset="0"/>
              </a:defRPr>
            </a:lvl5pPr>
            <a:lvl6pPr marL="457189" algn="l" rtl="0" fontAlgn="base">
              <a:lnSpc>
                <a:spcPts val="3300"/>
              </a:lnSpc>
              <a:spcBef>
                <a:spcPct val="0"/>
              </a:spcBef>
              <a:spcAft>
                <a:spcPct val="0"/>
              </a:spcAft>
              <a:defRPr sz="3400">
                <a:solidFill>
                  <a:schemeClr val="accent1"/>
                </a:solidFill>
                <a:latin typeface="Calibri" panose="020F0502020204030204" pitchFamily="34" charset="0"/>
                <a:ea typeface="Tahoma" panose="020B0604030504040204" pitchFamily="34" charset="0"/>
                <a:cs typeface="Times New Roman" panose="02020603050405020304" pitchFamily="18" charset="0"/>
              </a:defRPr>
            </a:lvl6pPr>
            <a:lvl7pPr marL="914377" algn="l" rtl="0" fontAlgn="base">
              <a:lnSpc>
                <a:spcPts val="3300"/>
              </a:lnSpc>
              <a:spcBef>
                <a:spcPct val="0"/>
              </a:spcBef>
              <a:spcAft>
                <a:spcPct val="0"/>
              </a:spcAft>
              <a:defRPr sz="3400">
                <a:solidFill>
                  <a:schemeClr val="accent1"/>
                </a:solidFill>
                <a:latin typeface="Calibri" panose="020F0502020204030204" pitchFamily="34" charset="0"/>
                <a:ea typeface="Tahoma" panose="020B0604030504040204" pitchFamily="34" charset="0"/>
                <a:cs typeface="Times New Roman" panose="02020603050405020304" pitchFamily="18" charset="0"/>
              </a:defRPr>
            </a:lvl7pPr>
            <a:lvl8pPr marL="1371566" algn="l" rtl="0" fontAlgn="base">
              <a:lnSpc>
                <a:spcPts val="3300"/>
              </a:lnSpc>
              <a:spcBef>
                <a:spcPct val="0"/>
              </a:spcBef>
              <a:spcAft>
                <a:spcPct val="0"/>
              </a:spcAft>
              <a:defRPr sz="3400">
                <a:solidFill>
                  <a:schemeClr val="accent1"/>
                </a:solidFill>
                <a:latin typeface="Calibri" panose="020F0502020204030204" pitchFamily="34" charset="0"/>
                <a:ea typeface="Tahoma" panose="020B0604030504040204" pitchFamily="34" charset="0"/>
                <a:cs typeface="Times New Roman" panose="02020603050405020304" pitchFamily="18" charset="0"/>
              </a:defRPr>
            </a:lvl8pPr>
            <a:lvl9pPr marL="1828754" algn="l" rtl="0" fontAlgn="base">
              <a:lnSpc>
                <a:spcPts val="3300"/>
              </a:lnSpc>
              <a:spcBef>
                <a:spcPct val="0"/>
              </a:spcBef>
              <a:spcAft>
                <a:spcPct val="0"/>
              </a:spcAft>
              <a:defRPr sz="3400">
                <a:solidFill>
                  <a:schemeClr val="accent1"/>
                </a:solidFill>
                <a:latin typeface="Calibri" panose="020F0502020204030204" pitchFamily="34" charset="0"/>
                <a:ea typeface="Tahoma" panose="020B0604030504040204" pitchFamily="34" charset="0"/>
                <a:cs typeface="Times New Roman" panose="02020603050405020304" pitchFamily="18" charset="0"/>
              </a:defRPr>
            </a:lvl9pPr>
          </a:lstStyle>
          <a:p>
            <a:pPr marL="0" marR="0" lvl="0" indent="0" algn="l" defTabSz="914400" rtl="0" eaLnBrk="0" fontAlgn="base" latinLnBrk="0" hangingPunct="0">
              <a:lnSpc>
                <a:spcPts val="3300"/>
              </a:lnSpc>
              <a:spcBef>
                <a:spcPct val="0"/>
              </a:spcBef>
              <a:spcAft>
                <a:spcPct val="0"/>
              </a:spcAft>
              <a:buClrTx/>
              <a:buSzTx/>
              <a:buFontTx/>
              <a:buNone/>
              <a:tabLst/>
              <a:defRPr/>
            </a:pPr>
            <a:endParaRPr kumimoji="0" lang="en-US" sz="45500" b="1" i="0" u="none" strike="noStrike" kern="1200" cap="none" spc="0" normalizeH="0" baseline="0" noProof="0" dirty="0">
              <a:ln>
                <a:noFill/>
              </a:ln>
              <a:solidFill>
                <a:srgbClr val="015F9D"/>
              </a:solidFill>
              <a:effectLst/>
              <a:uLnTx/>
              <a:uFillTx/>
              <a:latin typeface="Franklin Gothic Medium Cond Regular"/>
              <a:ea typeface="Tahoma" pitchFamily="34" charset="0"/>
              <a:cs typeface="Times New Roman" pitchFamily="18" charset="0"/>
            </a:endParaRPr>
          </a:p>
        </p:txBody>
      </p:sp>
      <p:sp>
        <p:nvSpPr>
          <p:cNvPr id="3" name="Title 2">
            <a:extLst>
              <a:ext uri="{FF2B5EF4-FFF2-40B4-BE49-F238E27FC236}">
                <a16:creationId xmlns:a16="http://schemas.microsoft.com/office/drawing/2014/main" id="{FD864F7B-ADBE-4E9E-814B-F324A5C92B56}"/>
              </a:ext>
            </a:extLst>
          </p:cNvPr>
          <p:cNvSpPr>
            <a:spLocks noGrp="1"/>
          </p:cNvSpPr>
          <p:nvPr>
            <p:ph type="title"/>
          </p:nvPr>
        </p:nvSpPr>
        <p:spPr>
          <a:xfrm>
            <a:off x="831850" y="2468460"/>
            <a:ext cx="10255250" cy="2334360"/>
          </a:xfrm>
        </p:spPr>
        <p:txBody>
          <a:bodyPr>
            <a:noAutofit/>
          </a:bodyPr>
          <a:lstStyle/>
          <a:p>
            <a:pPr algn="ctr"/>
            <a:r>
              <a:rPr lang="en-US" sz="6600" b="1" dirty="0">
                <a:latin typeface="Gill Sans MT" panose="020B0502020104020203" pitchFamily="34" charset="0"/>
              </a:rPr>
              <a:t>80% of Families are </a:t>
            </a:r>
            <a:br>
              <a:rPr lang="en-US" sz="6600" b="1" dirty="0">
                <a:latin typeface="Gill Sans MT" panose="020B0502020104020203" pitchFamily="34" charset="0"/>
              </a:rPr>
            </a:br>
            <a:r>
              <a:rPr lang="en-US" sz="6600" b="1" dirty="0">
                <a:latin typeface="Gill Sans MT" panose="020B0502020104020203" pitchFamily="34" charset="0"/>
              </a:rPr>
              <a:t>Brand New To Scouting</a:t>
            </a:r>
          </a:p>
        </p:txBody>
      </p:sp>
      <p:sp>
        <p:nvSpPr>
          <p:cNvPr id="5" name="Title 4">
            <a:extLst>
              <a:ext uri="{FF2B5EF4-FFF2-40B4-BE49-F238E27FC236}">
                <a16:creationId xmlns:a16="http://schemas.microsoft.com/office/drawing/2014/main" id="{E307EC4B-7CA5-456F-B142-62517A5A9ACA}"/>
              </a:ext>
            </a:extLst>
          </p:cNvPr>
          <p:cNvSpPr txBox="1">
            <a:spLocks/>
          </p:cNvSpPr>
          <p:nvPr/>
        </p:nvSpPr>
        <p:spPr>
          <a:xfrm>
            <a:off x="704850" y="365125"/>
            <a:ext cx="10648950" cy="132556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Light" panose="020F0302020204030204"/>
                <a:ea typeface="+mj-ea"/>
                <a:cs typeface="+mj-cs"/>
              </a:rPr>
              <a:t>They Have NO Idea What You Are Talking About Because….</a:t>
            </a:r>
          </a:p>
        </p:txBody>
      </p:sp>
      <p:pic>
        <p:nvPicPr>
          <p:cNvPr id="6" name="Picture 5" descr="A close up of a sign&#10;&#10;Description automatically generated">
            <a:extLst>
              <a:ext uri="{FF2B5EF4-FFF2-40B4-BE49-F238E27FC236}">
                <a16:creationId xmlns:a16="http://schemas.microsoft.com/office/drawing/2014/main" id="{A4E12227-9901-4BC3-B69E-60296C48BCD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83153" y="5264471"/>
            <a:ext cx="2578842" cy="1317213"/>
          </a:xfrm>
          <a:prstGeom prst="rect">
            <a:avLst/>
          </a:prstGeom>
        </p:spPr>
      </p:pic>
    </p:spTree>
    <p:extLst>
      <p:ext uri="{BB962C8B-B14F-4D97-AF65-F5344CB8AC3E}">
        <p14:creationId xmlns:p14="http://schemas.microsoft.com/office/powerpoint/2010/main" val="935878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Logo&#10;&#10;Description automatically generated">
            <a:extLst>
              <a:ext uri="{FF2B5EF4-FFF2-40B4-BE49-F238E27FC236}">
                <a16:creationId xmlns:a16="http://schemas.microsoft.com/office/drawing/2014/main" id="{E61548FB-B715-4AB4-A6E7-B6B71809C0F6}"/>
              </a:ext>
            </a:extLst>
          </p:cNvPr>
          <p:cNvPicPr>
            <a:picLocks noChangeAspect="1"/>
          </p:cNvPicPr>
          <p:nvPr/>
        </p:nvPicPr>
        <p:blipFill rotWithShape="1">
          <a:blip r:embed="rId2"/>
          <a:srcRect l="6960" r="4152"/>
          <a:stretch/>
        </p:blipFill>
        <p:spPr>
          <a:xfrm>
            <a:off x="20" y="10"/>
            <a:ext cx="12191980" cy="6857990"/>
          </a:xfrm>
          <a:prstGeom prst="rect">
            <a:avLst/>
          </a:prstGeom>
        </p:spPr>
      </p:pic>
      <p:sp>
        <p:nvSpPr>
          <p:cNvPr id="12"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marL="0" marR="0" lvl="0" indent="0" algn="ctr" defTabSz="914400" rtl="0" eaLnBrk="1" fontAlgn="auto" latinLnBrk="0" hangingPunct="1">
              <a:lnSpc>
                <a:spcPct val="100000"/>
              </a:lnSpc>
              <a:spcBef>
                <a:spcPts val="0"/>
              </a:spcBef>
              <a:spcAft>
                <a:spcPts val="1000"/>
              </a:spcAft>
              <a:buClr>
                <a:prstClr val="black"/>
              </a:buClr>
              <a:buSzPct val="100000"/>
              <a:buFont typeface="Arial"/>
              <a:buNone/>
              <a:tabLst/>
              <a:defRPr/>
            </a:pPr>
            <a:endParaRPr kumimoji="0" lang="en-US" sz="1600" b="0" i="0" u="none" strike="noStrike" kern="1200" cap="all"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BC22DE5-1139-439C-A6CD-9DF1770A8F45}"/>
              </a:ext>
            </a:extLst>
          </p:cNvPr>
          <p:cNvSpPr>
            <a:spLocks noGrp="1"/>
          </p:cNvSpPr>
          <p:nvPr>
            <p:ph type="title"/>
          </p:nvPr>
        </p:nvSpPr>
        <p:spPr>
          <a:xfrm>
            <a:off x="8022021" y="3231931"/>
            <a:ext cx="3852041" cy="1834056"/>
          </a:xfrm>
        </p:spPr>
        <p:txBody>
          <a:bodyPr vert="horz" lIns="91440" tIns="45720" rIns="91440" bIns="45720" rtlCol="0" anchor="b">
            <a:noAutofit/>
          </a:bodyPr>
          <a:lstStyle/>
          <a:p>
            <a:pPr algn="ctr"/>
            <a:r>
              <a:rPr lang="en-US" sz="6600" b="1" dirty="0">
                <a:latin typeface="Gill Sans MT" panose="020B0502020104020203" pitchFamily="34" charset="0"/>
              </a:rPr>
              <a:t>New for 2021</a:t>
            </a:r>
          </a:p>
        </p:txBody>
      </p:sp>
      <p:sp>
        <p:nvSpPr>
          <p:cNvPr id="3" name="Text Placeholder 2">
            <a:extLst>
              <a:ext uri="{FF2B5EF4-FFF2-40B4-BE49-F238E27FC236}">
                <a16:creationId xmlns:a16="http://schemas.microsoft.com/office/drawing/2014/main" id="{1812103D-7CC8-4F34-9028-E990019D441D}"/>
              </a:ext>
            </a:extLst>
          </p:cNvPr>
          <p:cNvSpPr>
            <a:spLocks noGrp="1"/>
          </p:cNvSpPr>
          <p:nvPr>
            <p:ph type="body" idx="1"/>
          </p:nvPr>
        </p:nvSpPr>
        <p:spPr>
          <a:xfrm>
            <a:off x="7782910" y="5242675"/>
            <a:ext cx="4330262" cy="683284"/>
          </a:xfrm>
        </p:spPr>
        <p:txBody>
          <a:bodyPr vert="horz" lIns="91440" tIns="45720" rIns="91440" bIns="45720" rtlCol="0">
            <a:normAutofit/>
          </a:bodyPr>
          <a:lstStyle/>
          <a:p>
            <a:pPr algn="ctr"/>
            <a:endParaRPr lang="en-US" sz="2000">
              <a:solidFill>
                <a:schemeClr val="tx1"/>
              </a:solidFill>
            </a:endParaRPr>
          </a:p>
        </p:txBody>
      </p:sp>
      <p:cxnSp>
        <p:nvCxnSpPr>
          <p:cNvPr id="14" name="Straight Connector 13">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504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DDAD38F-024B-4688-9B49-393C67ADC32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121"/>
          <a:stretch/>
        </p:blipFill>
        <p:spPr>
          <a:xfrm>
            <a:off x="2378710" y="1527789"/>
            <a:ext cx="7531082" cy="4019852"/>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7B6E21BB-3471-4063-B75A-5BC7EC78886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735076" y="1141123"/>
            <a:ext cx="4491568" cy="1186000"/>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F4CEBF51-B077-4D97-BF33-A106F7C0571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56033" y="4864607"/>
            <a:ext cx="4306465" cy="1755131"/>
          </a:xfrm>
          <a:prstGeom prst="rect">
            <a:avLst/>
          </a:prstGeom>
          <a:ln>
            <a:noFill/>
          </a:ln>
          <a:effectLst>
            <a:outerShdw blurRad="292100" dist="139700" dir="2700000" algn="tl" rotWithShape="0">
              <a:srgbClr val="333333">
                <a:alpha val="65000"/>
              </a:srgbClr>
            </a:outerShdw>
          </a:effectLst>
        </p:spPr>
      </p:pic>
      <p:sp>
        <p:nvSpPr>
          <p:cNvPr id="11" name="Title 5">
            <a:extLst>
              <a:ext uri="{FF2B5EF4-FFF2-40B4-BE49-F238E27FC236}">
                <a16:creationId xmlns:a16="http://schemas.microsoft.com/office/drawing/2014/main" id="{9B5AC406-32CC-49BE-8F1C-A65714E4C501}"/>
              </a:ext>
            </a:extLst>
          </p:cNvPr>
          <p:cNvSpPr txBox="1">
            <a:spLocks/>
          </p:cNvSpPr>
          <p:nvPr/>
        </p:nvSpPr>
        <p:spPr>
          <a:xfrm>
            <a:off x="360848" y="-803331"/>
            <a:ext cx="10977712" cy="1560320"/>
          </a:xfrm>
          <a:prstGeom prst="rect">
            <a:avLst/>
          </a:prstGeom>
        </p:spPr>
        <p:txBody>
          <a:bodyPr vert="horz" lIns="91440" tIns="45720" rIns="91440" bIns="45720" rtlCol="0" anchor="b">
            <a:normAutofit/>
          </a:bodyPr>
          <a:lstStyle>
            <a:lvl1pPr algn="l" defTabSz="685783"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F08F30"/>
                </a:solidFill>
                <a:effectLst/>
                <a:uLnTx/>
                <a:uFillTx/>
                <a:latin typeface="Calibri" panose="020F0502020204030204"/>
                <a:ea typeface="+mj-ea"/>
                <a:cs typeface="+mj-cs"/>
              </a:rPr>
              <a:t>New Membership Marketing Landing Page</a:t>
            </a:r>
          </a:p>
        </p:txBody>
      </p:sp>
      <p:sp>
        <p:nvSpPr>
          <p:cNvPr id="12" name="Title 5">
            <a:extLst>
              <a:ext uri="{FF2B5EF4-FFF2-40B4-BE49-F238E27FC236}">
                <a16:creationId xmlns:a16="http://schemas.microsoft.com/office/drawing/2014/main" id="{10A5EFD3-EED8-4AF5-BBA2-5AFF95BF9BA3}"/>
              </a:ext>
            </a:extLst>
          </p:cNvPr>
          <p:cNvSpPr txBox="1">
            <a:spLocks/>
          </p:cNvSpPr>
          <p:nvPr/>
        </p:nvSpPr>
        <p:spPr>
          <a:xfrm>
            <a:off x="360848" y="537109"/>
            <a:ext cx="10977712" cy="862347"/>
          </a:xfrm>
          <a:prstGeom prst="rect">
            <a:avLst/>
          </a:prstGeom>
        </p:spPr>
        <p:txBody>
          <a:bodyPr vert="horz" lIns="91440" tIns="45720" rIns="91440" bIns="45720" rtlCol="0" anchor="b">
            <a:normAutofit/>
          </a:bodyPr>
          <a:lstStyle>
            <a:lvl1pPr algn="l" defTabSz="685783"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dirty="0">
                <a:ln>
                  <a:noFill/>
                </a:ln>
                <a:solidFill>
                  <a:srgbClr val="1082B6"/>
                </a:solidFill>
                <a:effectLst/>
                <a:uLnTx/>
                <a:uFillTx/>
                <a:latin typeface="Calibri" panose="020F0502020204030204"/>
                <a:ea typeface="+mj-ea"/>
                <a:cs typeface="+mj-cs"/>
              </a:rPr>
              <a:t>Scouting.org/recruitment</a:t>
            </a:r>
          </a:p>
        </p:txBody>
      </p:sp>
      <p:pic>
        <p:nvPicPr>
          <p:cNvPr id="13" name="Picture 12">
            <a:extLst>
              <a:ext uri="{FF2B5EF4-FFF2-40B4-BE49-F238E27FC236}">
                <a16:creationId xmlns:a16="http://schemas.microsoft.com/office/drawing/2014/main" id="{E82B0F33-D171-4DD1-8E47-BC3E12248BD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58247" y="2858283"/>
            <a:ext cx="3560837" cy="1617657"/>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2C2814E1-8060-4780-8BE9-78D936719598}"/>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351638" y="2416575"/>
            <a:ext cx="3810722" cy="39420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38926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9" name="Rectangle 74">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0"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picture containing text&#10;&#10;Description automatically generated">
            <a:extLst>
              <a:ext uri="{FF2B5EF4-FFF2-40B4-BE49-F238E27FC236}">
                <a16:creationId xmlns:a16="http://schemas.microsoft.com/office/drawing/2014/main" id="{45A0917B-8B45-4845-86FA-E984FEF1848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09650" y="914400"/>
            <a:ext cx="2992438" cy="1531938"/>
          </a:xfrm>
          <a:prstGeom prst="rect">
            <a:avLst/>
          </a:prstGeom>
        </p:spPr>
      </p:pic>
      <p:pic>
        <p:nvPicPr>
          <p:cNvPr id="16" name="Picture 15" descr="A person wearing a helmet and holding a gun&#10;&#10;Description automatically generated with low confidence">
            <a:extLst>
              <a:ext uri="{FF2B5EF4-FFF2-40B4-BE49-F238E27FC236}">
                <a16:creationId xmlns:a16="http://schemas.microsoft.com/office/drawing/2014/main" id="{D403420D-EC87-42D9-8BE8-B79CC97EEA1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09650" y="2514600"/>
            <a:ext cx="2992438" cy="3367088"/>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A8A26994-7F51-4BB2-8274-65125BD488C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070350" y="914400"/>
            <a:ext cx="3417888" cy="1509713"/>
          </a:xfrm>
          <a:prstGeom prst="rect">
            <a:avLst/>
          </a:prstGeom>
        </p:spPr>
      </p:pic>
      <p:pic>
        <p:nvPicPr>
          <p:cNvPr id="18" name="Picture 17" descr="A picture containing text, sign, screenshot, picture frame&#10;&#10;Description automatically generated">
            <a:extLst>
              <a:ext uri="{FF2B5EF4-FFF2-40B4-BE49-F238E27FC236}">
                <a16:creationId xmlns:a16="http://schemas.microsoft.com/office/drawing/2014/main" id="{1B94F6AD-1B35-43F0-BC7B-FD465016E61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b="-3"/>
          <a:stretch/>
        </p:blipFill>
        <p:spPr>
          <a:xfrm>
            <a:off x="4070350" y="2492375"/>
            <a:ext cx="3417888" cy="3387725"/>
          </a:xfrm>
          <a:prstGeom prst="rect">
            <a:avLst/>
          </a:prstGeom>
        </p:spPr>
      </p:pic>
      <p:pic>
        <p:nvPicPr>
          <p:cNvPr id="24" name="Picture 23" descr="A picture containing sky, outdoor, person, sport&#10;&#10;Description automatically generated">
            <a:extLst>
              <a:ext uri="{FF2B5EF4-FFF2-40B4-BE49-F238E27FC236}">
                <a16:creationId xmlns:a16="http://schemas.microsoft.com/office/drawing/2014/main" id="{74A80889-115C-46CC-B425-9547D8FA280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56500" y="914400"/>
            <a:ext cx="1166813" cy="4967288"/>
          </a:xfrm>
          <a:prstGeom prst="rect">
            <a:avLst/>
          </a:prstGeom>
        </p:spPr>
      </p:pic>
      <p:pic>
        <p:nvPicPr>
          <p:cNvPr id="20" name="Picture 19" descr="A picture containing sky, outdoor, person, sport&#10;&#10;Description automatically generated">
            <a:extLst>
              <a:ext uri="{FF2B5EF4-FFF2-40B4-BE49-F238E27FC236}">
                <a16:creationId xmlns:a16="http://schemas.microsoft.com/office/drawing/2014/main" id="{A9D1D718-CCB3-4177-9707-B6F1BB5D84FA}"/>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8791575" y="914400"/>
            <a:ext cx="2314575" cy="2633663"/>
          </a:xfrm>
          <a:prstGeom prst="rect">
            <a:avLst/>
          </a:prstGeom>
        </p:spPr>
      </p:pic>
      <p:pic>
        <p:nvPicPr>
          <p:cNvPr id="11" name="Picture 10" descr="A picture containing person, outdoor, yellow&#10;&#10;Description automatically generated">
            <a:extLst>
              <a:ext uri="{FF2B5EF4-FFF2-40B4-BE49-F238E27FC236}">
                <a16:creationId xmlns:a16="http://schemas.microsoft.com/office/drawing/2014/main" id="{1AB9595A-677D-4AF1-84C9-D0D7C7A0BD1D}"/>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8791575" y="3616325"/>
            <a:ext cx="2314575" cy="2265363"/>
          </a:xfrm>
          <a:prstGeom prst="rect">
            <a:avLst/>
          </a:prstGeom>
        </p:spPr>
      </p:pic>
    </p:spTree>
    <p:extLst>
      <p:ext uri="{BB962C8B-B14F-4D97-AF65-F5344CB8AC3E}">
        <p14:creationId xmlns:p14="http://schemas.microsoft.com/office/powerpoint/2010/main" val="1490305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B9C58B-C7DA-4546-B8EE-632ADA8DC9F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75339" y="113633"/>
            <a:ext cx="9841230" cy="3406141"/>
          </a:xfrm>
          <a:prstGeom prst="rect">
            <a:avLst/>
          </a:prstGeom>
        </p:spPr>
      </p:pic>
      <p:pic>
        <p:nvPicPr>
          <p:cNvPr id="8" name="Picture 7">
            <a:extLst>
              <a:ext uri="{FF2B5EF4-FFF2-40B4-BE49-F238E27FC236}">
                <a16:creationId xmlns:a16="http://schemas.microsoft.com/office/drawing/2014/main" id="{D6639FF2-BD3E-4BEB-88C2-463E0F4CF2F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21034" y="3470948"/>
            <a:ext cx="10149840" cy="1691640"/>
          </a:xfrm>
          <a:prstGeom prst="rect">
            <a:avLst/>
          </a:prstGeom>
        </p:spPr>
      </p:pic>
      <p:sp>
        <p:nvSpPr>
          <p:cNvPr id="2" name="TextBox 1">
            <a:extLst>
              <a:ext uri="{FF2B5EF4-FFF2-40B4-BE49-F238E27FC236}">
                <a16:creationId xmlns:a16="http://schemas.microsoft.com/office/drawing/2014/main" id="{7486972E-44C6-414B-A6BE-2EC4763CFBC6}"/>
              </a:ext>
            </a:extLst>
          </p:cNvPr>
          <p:cNvSpPr txBox="1"/>
          <p:nvPr/>
        </p:nvSpPr>
        <p:spPr>
          <a:xfrm>
            <a:off x="921034" y="5481960"/>
            <a:ext cx="10233758"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www.scouting.org/BrandCenter</a:t>
            </a:r>
          </a:p>
        </p:txBody>
      </p:sp>
    </p:spTree>
    <p:extLst>
      <p:ext uri="{BB962C8B-B14F-4D97-AF65-F5344CB8AC3E}">
        <p14:creationId xmlns:p14="http://schemas.microsoft.com/office/powerpoint/2010/main" val="4035160456"/>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7">
            <a:extLst>
              <a:ext uri="{FF2B5EF4-FFF2-40B4-BE49-F238E27FC236}">
                <a16:creationId xmlns:a16="http://schemas.microsoft.com/office/drawing/2014/main" id="{6C2997EE-0889-44C3-AC0D-18F26AC9A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212A76E7-698F-4D41-B496-CD425A7A4C3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
          <a:stretch/>
        </p:blipFill>
        <p:spPr>
          <a:xfrm>
            <a:off x="20" y="10"/>
            <a:ext cx="7215381" cy="2969294"/>
          </a:xfrm>
          <a:custGeom>
            <a:avLst/>
            <a:gdLst/>
            <a:ahLst/>
            <a:cxnLst/>
            <a:rect l="l" t="t" r="r" b="b"/>
            <a:pathLst>
              <a:path w="7215401" h="2969304">
                <a:moveTo>
                  <a:pt x="0" y="0"/>
                </a:moveTo>
                <a:lnTo>
                  <a:pt x="677334" y="0"/>
                </a:lnTo>
                <a:lnTo>
                  <a:pt x="1168036" y="0"/>
                </a:lnTo>
                <a:lnTo>
                  <a:pt x="1205499" y="0"/>
                </a:lnTo>
                <a:lnTo>
                  <a:pt x="1647632" y="0"/>
                </a:lnTo>
                <a:lnTo>
                  <a:pt x="7215401" y="0"/>
                </a:lnTo>
                <a:lnTo>
                  <a:pt x="5840224" y="2969304"/>
                </a:lnTo>
                <a:lnTo>
                  <a:pt x="0" y="2969304"/>
                </a:lnTo>
                <a:close/>
              </a:path>
            </a:pathLst>
          </a:custGeom>
        </p:spPr>
      </p:pic>
      <p:pic>
        <p:nvPicPr>
          <p:cNvPr id="4" name="Picture 3">
            <a:extLst>
              <a:ext uri="{FF2B5EF4-FFF2-40B4-BE49-F238E27FC236}">
                <a16:creationId xmlns:a16="http://schemas.microsoft.com/office/drawing/2014/main" id="{D143CFD4-8194-4CCD-BA88-275D06283C7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3" b="-3"/>
          <a:stretch/>
        </p:blipFill>
        <p:spPr>
          <a:xfrm>
            <a:off x="5622233" y="10"/>
            <a:ext cx="6569769" cy="3750724"/>
          </a:xfrm>
          <a:custGeom>
            <a:avLst/>
            <a:gdLst/>
            <a:ahLst/>
            <a:cxnLst/>
            <a:rect l="l" t="t" r="r" b="b"/>
            <a:pathLst>
              <a:path w="6569769" h="3750734">
                <a:moveTo>
                  <a:pt x="1738471" y="0"/>
                </a:moveTo>
                <a:lnTo>
                  <a:pt x="6569769" y="0"/>
                </a:lnTo>
                <a:lnTo>
                  <a:pt x="6569769" y="3750734"/>
                </a:lnTo>
                <a:lnTo>
                  <a:pt x="0" y="3750734"/>
                </a:lnTo>
                <a:close/>
              </a:path>
            </a:pathLst>
          </a:custGeom>
        </p:spPr>
      </p:pic>
      <p:pic>
        <p:nvPicPr>
          <p:cNvPr id="6" name="Picture 5">
            <a:extLst>
              <a:ext uri="{FF2B5EF4-FFF2-40B4-BE49-F238E27FC236}">
                <a16:creationId xmlns:a16="http://schemas.microsoft.com/office/drawing/2014/main" id="{CF10FE6D-DE18-4C79-AC22-ED3383D72C2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182011" y="3887894"/>
            <a:ext cx="8009991" cy="2970106"/>
          </a:xfrm>
          <a:custGeom>
            <a:avLst/>
            <a:gdLst/>
            <a:ahLst/>
            <a:cxnLst/>
            <a:rect l="l" t="t" r="r" b="b"/>
            <a:pathLst>
              <a:path w="8009991" h="2970106">
                <a:moveTo>
                  <a:pt x="1376648" y="0"/>
                </a:moveTo>
                <a:lnTo>
                  <a:pt x="8009991" y="0"/>
                </a:lnTo>
                <a:lnTo>
                  <a:pt x="8009991" y="2970106"/>
                </a:lnTo>
                <a:lnTo>
                  <a:pt x="0" y="2970106"/>
                </a:lnTo>
                <a:close/>
              </a:path>
            </a:pathLst>
          </a:custGeom>
        </p:spPr>
      </p:pic>
      <p:pic>
        <p:nvPicPr>
          <p:cNvPr id="3" name="Picture 2">
            <a:extLst>
              <a:ext uri="{FF2B5EF4-FFF2-40B4-BE49-F238E27FC236}">
                <a16:creationId xmlns:a16="http://schemas.microsoft.com/office/drawing/2014/main" id="{41BDB913-3403-4721-AB85-AFECFA875A2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 y="3106464"/>
            <a:ext cx="6209553" cy="3751536"/>
          </a:xfrm>
          <a:custGeom>
            <a:avLst/>
            <a:gdLst/>
            <a:ahLst/>
            <a:cxnLst/>
            <a:rect l="l" t="t" r="r" b="b"/>
            <a:pathLst>
              <a:path w="6209553" h="3751536">
                <a:moveTo>
                  <a:pt x="0" y="0"/>
                </a:moveTo>
                <a:lnTo>
                  <a:pt x="5776701" y="0"/>
                </a:lnTo>
                <a:lnTo>
                  <a:pt x="4041567" y="3746529"/>
                </a:lnTo>
                <a:lnTo>
                  <a:pt x="6209553" y="3746529"/>
                </a:lnTo>
                <a:lnTo>
                  <a:pt x="6209553" y="3746530"/>
                </a:lnTo>
                <a:lnTo>
                  <a:pt x="1647632" y="3746530"/>
                </a:lnTo>
                <a:lnTo>
                  <a:pt x="1647632" y="3751536"/>
                </a:lnTo>
                <a:lnTo>
                  <a:pt x="0" y="3751536"/>
                </a:lnTo>
                <a:close/>
              </a:path>
            </a:pathLst>
          </a:custGeom>
        </p:spPr>
      </p:pic>
    </p:spTree>
    <p:extLst>
      <p:ext uri="{BB962C8B-B14F-4D97-AF65-F5344CB8AC3E}">
        <p14:creationId xmlns:p14="http://schemas.microsoft.com/office/powerpoint/2010/main" val="1563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2732C-9F5E-4B40-A05D-953D3AA11962}"/>
              </a:ext>
            </a:extLst>
          </p:cNvPr>
          <p:cNvSpPr>
            <a:spLocks noGrp="1"/>
          </p:cNvSpPr>
          <p:nvPr>
            <p:ph type="title"/>
          </p:nvPr>
        </p:nvSpPr>
        <p:spPr>
          <a:xfrm>
            <a:off x="838200" y="365126"/>
            <a:ext cx="6552304" cy="1325563"/>
          </a:xfrm>
        </p:spPr>
        <p:txBody>
          <a:bodyPr>
            <a:normAutofit/>
          </a:bodyPr>
          <a:lstStyle/>
          <a:p>
            <a:pPr algn="ctr"/>
            <a:r>
              <a:rPr lang="en-US" sz="5400" b="1" dirty="0">
                <a:solidFill>
                  <a:srgbClr val="003F87"/>
                </a:solidFill>
                <a:latin typeface="+mn-lt"/>
                <a:ea typeface="+mn-ea"/>
                <a:cs typeface="+mn-cs"/>
              </a:rPr>
              <a:t>The Panel</a:t>
            </a:r>
          </a:p>
        </p:txBody>
      </p:sp>
      <p:sp>
        <p:nvSpPr>
          <p:cNvPr id="4" name="Content Placeholder 3">
            <a:extLst>
              <a:ext uri="{FF2B5EF4-FFF2-40B4-BE49-F238E27FC236}">
                <a16:creationId xmlns:a16="http://schemas.microsoft.com/office/drawing/2014/main" id="{F42D9E57-0DDB-48E7-8E9C-590A88B11F6E}"/>
              </a:ext>
            </a:extLst>
          </p:cNvPr>
          <p:cNvSpPr>
            <a:spLocks noGrp="1"/>
          </p:cNvSpPr>
          <p:nvPr>
            <p:ph idx="1"/>
          </p:nvPr>
        </p:nvSpPr>
        <p:spPr>
          <a:xfrm>
            <a:off x="838200" y="1929595"/>
            <a:ext cx="6712131" cy="4040131"/>
          </a:xfrm>
        </p:spPr>
        <p:txBody>
          <a:bodyPr>
            <a:normAutofit/>
          </a:bodyPr>
          <a:lstStyle/>
          <a:p>
            <a:pPr marL="0" lvl="0" indent="0" algn="ctr">
              <a:buNone/>
              <a:defRPr/>
            </a:pPr>
            <a:r>
              <a:rPr lang="en-US" b="1" dirty="0">
                <a:solidFill>
                  <a:srgbClr val="17375E"/>
                </a:solidFill>
              </a:rPr>
              <a:t>Rachel Scholan</a:t>
            </a:r>
            <a:br>
              <a:rPr lang="en-US" b="1" dirty="0"/>
            </a:br>
            <a:r>
              <a:rPr lang="en-US" sz="2400" dirty="0"/>
              <a:t>Director of Marketing &amp; Ecommerce</a:t>
            </a:r>
          </a:p>
          <a:p>
            <a:pPr marL="0" indent="0" algn="ctr">
              <a:buNone/>
            </a:pPr>
            <a:r>
              <a:rPr lang="en-US" b="1" dirty="0">
                <a:solidFill>
                  <a:srgbClr val="17375E"/>
                </a:solidFill>
              </a:rPr>
              <a:t>Kate Matthews</a:t>
            </a:r>
            <a:br>
              <a:rPr lang="en-US" b="1" dirty="0">
                <a:solidFill>
                  <a:srgbClr val="17375E"/>
                </a:solidFill>
              </a:rPr>
            </a:br>
            <a:r>
              <a:rPr lang="en-US" sz="2400" dirty="0">
                <a:solidFill>
                  <a:srgbClr val="17375E"/>
                </a:solidFill>
              </a:rPr>
              <a:t>D</a:t>
            </a:r>
            <a:r>
              <a:rPr lang="en-US" sz="2400" dirty="0"/>
              <a:t>irector of Social Media</a:t>
            </a:r>
          </a:p>
          <a:p>
            <a:pPr marL="0" indent="0" algn="ctr">
              <a:buNone/>
              <a:defRPr/>
            </a:pPr>
            <a:r>
              <a:rPr lang="en-US" b="1" dirty="0">
                <a:solidFill>
                  <a:srgbClr val="17375E"/>
                </a:solidFill>
              </a:rPr>
              <a:t>Darin Kinn</a:t>
            </a:r>
            <a:br>
              <a:rPr lang="en-US" b="1" dirty="0"/>
            </a:br>
            <a:r>
              <a:rPr lang="en-US" sz="2400" dirty="0"/>
              <a:t>Marketing Manager for Field Support</a:t>
            </a:r>
          </a:p>
          <a:p>
            <a:pPr marL="0" lvl="0" indent="0" algn="ctr">
              <a:buNone/>
              <a:defRPr/>
            </a:pPr>
            <a:r>
              <a:rPr lang="en-US" b="1" dirty="0">
                <a:solidFill>
                  <a:srgbClr val="17375E"/>
                </a:solidFill>
              </a:rPr>
              <a:t>Michael Ramsey</a:t>
            </a:r>
            <a:br>
              <a:rPr lang="en-US" b="1" dirty="0"/>
            </a:br>
            <a:r>
              <a:rPr lang="en-US" sz="2400" dirty="0"/>
              <a:t>Director of Marketing &amp; Brand</a:t>
            </a:r>
          </a:p>
        </p:txBody>
      </p:sp>
      <p:pic>
        <p:nvPicPr>
          <p:cNvPr id="7172" name="Picture 4" descr="Add people icon symbol simple design Royalty Free Vector">
            <a:extLst>
              <a:ext uri="{FF2B5EF4-FFF2-40B4-BE49-F238E27FC236}">
                <a16:creationId xmlns:a16="http://schemas.microsoft.com/office/drawing/2014/main" id="{38EF5126-9658-42C6-B175-5B9F582120D4}"/>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863840" y="2207623"/>
            <a:ext cx="3788229" cy="3762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08802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B910"/>
        </a:solidFill>
        <a:effectLst/>
      </p:bgPr>
    </p:bg>
    <p:spTree>
      <p:nvGrpSpPr>
        <p:cNvPr id="1" name=""/>
        <p:cNvGrpSpPr/>
        <p:nvPr/>
      </p:nvGrpSpPr>
      <p:grpSpPr>
        <a:xfrm>
          <a:off x="0" y="0"/>
          <a:ext cx="0" cy="0"/>
          <a:chOff x="0" y="0"/>
          <a:chExt cx="0" cy="0"/>
        </a:xfrm>
      </p:grpSpPr>
      <p:pic>
        <p:nvPicPr>
          <p:cNvPr id="8" name="Picture 7" descr="A picture containing text, book&#10;&#10;Description automatically generated">
            <a:extLst>
              <a:ext uri="{FF2B5EF4-FFF2-40B4-BE49-F238E27FC236}">
                <a16:creationId xmlns:a16="http://schemas.microsoft.com/office/drawing/2014/main" id="{67EECA21-4533-4431-8D60-A1E25D34F16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03727" y="1"/>
            <a:ext cx="5838251" cy="6858000"/>
          </a:xfrm>
          <a:prstGeom prst="rect">
            <a:avLst/>
          </a:prstGeom>
        </p:spPr>
      </p:pic>
    </p:spTree>
    <p:extLst>
      <p:ext uri="{BB962C8B-B14F-4D97-AF65-F5344CB8AC3E}">
        <p14:creationId xmlns:p14="http://schemas.microsoft.com/office/powerpoint/2010/main" val="56434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777CAA-1686-4096-98F8-2E7A9F99BC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435703">
            <a:off x="8201465" y="475725"/>
            <a:ext cx="4185498" cy="5906550"/>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CD186BFE-44F6-4737-9AA7-2EC34D22ABB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0813511">
            <a:off x="548876" y="207736"/>
            <a:ext cx="3118398" cy="4516301"/>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DE85CCBF-5BE2-458A-9344-84645EAF666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0829752">
            <a:off x="558623" y="2618846"/>
            <a:ext cx="2670869" cy="3860433"/>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E613F6A4-C92E-4D1A-8477-BA4D68B658F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562066" y="982"/>
            <a:ext cx="4699757" cy="66924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88388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474660-EB42-4EE2-AF8D-1EF8DFB3720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18300" y="0"/>
            <a:ext cx="8755399" cy="6858000"/>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CEAFB0FC-AA28-484A-AF00-F9B4B9D343C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2469">
            <a:off x="9090449" y="3238512"/>
            <a:ext cx="2487733" cy="32076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717655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oogle&amp;#39;s New Logo: The Reason Behind It - ABC News">
            <a:extLst>
              <a:ext uri="{FF2B5EF4-FFF2-40B4-BE49-F238E27FC236}">
                <a16:creationId xmlns:a16="http://schemas.microsoft.com/office/drawing/2014/main" id="{6BDA3207-CCE2-4B99-9FDA-1CB9067DF6B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71600" y="771525"/>
            <a:ext cx="9448800" cy="531495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5">
            <a:extLst>
              <a:ext uri="{FF2B5EF4-FFF2-40B4-BE49-F238E27FC236}">
                <a16:creationId xmlns:a16="http://schemas.microsoft.com/office/drawing/2014/main" id="{E312A9EC-E9EA-4279-9DEE-6B8C492B751D}"/>
              </a:ext>
            </a:extLst>
          </p:cNvPr>
          <p:cNvSpPr txBox="1">
            <a:spLocks/>
          </p:cNvSpPr>
          <p:nvPr/>
        </p:nvSpPr>
        <p:spPr>
          <a:xfrm>
            <a:off x="0" y="4657344"/>
            <a:ext cx="12192000" cy="694944"/>
          </a:xfrm>
          <a:prstGeom prst="rect">
            <a:avLst/>
          </a:prstGeom>
        </p:spPr>
        <p:txBody>
          <a:bodyPr vert="horz" lIns="91440" tIns="45720" rIns="91440" bIns="45720" rtlCol="0" anchor="b">
            <a:normAutofit/>
          </a:bodyPr>
          <a:lstStyle>
            <a:lvl1pPr algn="l" defTabSz="685783"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j-ea"/>
                <a:cs typeface="+mj-cs"/>
              </a:rPr>
              <a:t>Paid Search Nationwide </a:t>
            </a:r>
          </a:p>
        </p:txBody>
      </p:sp>
    </p:spTree>
    <p:extLst>
      <p:ext uri="{BB962C8B-B14F-4D97-AF65-F5344CB8AC3E}">
        <p14:creationId xmlns:p14="http://schemas.microsoft.com/office/powerpoint/2010/main" val="34007012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CB9E63C-29E7-4270-8BE4-05A800B640C5}"/>
              </a:ext>
            </a:extLst>
          </p:cNvPr>
          <p:cNvSpPr>
            <a:spLocks noGrp="1"/>
          </p:cNvSpPr>
          <p:nvPr>
            <p:ph type="sldNum" idx="12"/>
          </p:nvPr>
        </p:nvSpPr>
        <p:spPr/>
        <p:txBody>
          <a:bodyPr vert="horz" lIns="91440" tIns="45720" rIns="91440" bIns="45720" rtlCol="0" anchor="ctr">
            <a:normAutofit lnSpcReduction="10000"/>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495E168-DA5E-4888-8D8A-92B118324C14}" type="slidenum">
              <a:rPr kumimoji="0" lang="en-US" sz="1200" b="0" i="0" u="none" strike="noStrike" kern="1200" cap="none" spc="0" normalizeH="0" baseline="0" noProof="0">
                <a:ln>
                  <a:noFill/>
                </a:ln>
                <a:solidFill>
                  <a:srgbClr val="4472C4"/>
                </a:solidFill>
                <a:effectLst/>
                <a:uLnTx/>
                <a:uFillTx/>
                <a:latin typeface="Calibri" panose="020F0502020204030204"/>
                <a:cs typeface="Calibri"/>
                <a:sym typeface="Calibri"/>
              </a:rPr>
              <a:pPr marL="0" marR="0" lvl="0" indent="0" algn="r" defTabSz="914400" rtl="0" eaLnBrk="1" fontAlgn="auto" latinLnBrk="0" hangingPunct="1">
                <a:lnSpc>
                  <a:spcPct val="100000"/>
                </a:lnSpc>
                <a:spcBef>
                  <a:spcPts val="0"/>
                </a:spcBef>
                <a:spcAft>
                  <a:spcPts val="600"/>
                </a:spcAft>
                <a:buClrTx/>
                <a:buSzTx/>
                <a:buFontTx/>
                <a:buNone/>
                <a:tabLst/>
                <a:defRPr/>
              </a:pPr>
              <a:t>24</a:t>
            </a:fld>
            <a:endParaRPr kumimoji="0" lang="en-US" sz="1200" b="0" i="0" u="none" strike="noStrike" kern="1200" cap="none" spc="0" normalizeH="0" baseline="0" noProof="0">
              <a:ln>
                <a:noFill/>
              </a:ln>
              <a:solidFill>
                <a:srgbClr val="4472C4"/>
              </a:solidFill>
              <a:effectLst/>
              <a:uLnTx/>
              <a:uFillTx/>
              <a:latin typeface="Calibri" panose="020F0502020204030204"/>
              <a:cs typeface="Calibri"/>
              <a:sym typeface="Calibri"/>
            </a:endParaRPr>
          </a:p>
        </p:txBody>
      </p:sp>
      <p:sp>
        <p:nvSpPr>
          <p:cNvPr id="23" name="Title 5">
            <a:extLst>
              <a:ext uri="{FF2B5EF4-FFF2-40B4-BE49-F238E27FC236}">
                <a16:creationId xmlns:a16="http://schemas.microsoft.com/office/drawing/2014/main" id="{B222805C-7D13-401D-9239-8FBD4642D314}"/>
              </a:ext>
            </a:extLst>
          </p:cNvPr>
          <p:cNvSpPr txBox="1">
            <a:spLocks/>
          </p:cNvSpPr>
          <p:nvPr/>
        </p:nvSpPr>
        <p:spPr>
          <a:xfrm>
            <a:off x="481072" y="4078786"/>
            <a:ext cx="11359611" cy="970110"/>
          </a:xfrm>
          <a:prstGeom prst="rect">
            <a:avLst/>
          </a:prstGeom>
        </p:spPr>
        <p:txBody>
          <a:bodyPr vert="horz" lIns="91440" tIns="45720" rIns="91440" bIns="45720" rtlCol="0" anchor="b">
            <a:normAutofit/>
          </a:bodyPr>
          <a:lstStyle>
            <a:lvl1pPr algn="l" defTabSz="685783"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j-ea"/>
                <a:cs typeface="+mj-cs"/>
              </a:rPr>
              <a:t>The BSA is hosting  membership and marketing webinars throughout the summer. You can find a listing, recordings of past webinars and link to register for future events at </a:t>
            </a:r>
          </a:p>
        </p:txBody>
      </p:sp>
      <p:sp>
        <p:nvSpPr>
          <p:cNvPr id="24" name="Text Placeholder 6">
            <a:extLst>
              <a:ext uri="{FF2B5EF4-FFF2-40B4-BE49-F238E27FC236}">
                <a16:creationId xmlns:a16="http://schemas.microsoft.com/office/drawing/2014/main" id="{DB8D18E2-88FC-4559-98E3-2A5AE72F0174}"/>
              </a:ext>
            </a:extLst>
          </p:cNvPr>
          <p:cNvSpPr txBox="1">
            <a:spLocks/>
          </p:cNvSpPr>
          <p:nvPr/>
        </p:nvSpPr>
        <p:spPr>
          <a:xfrm>
            <a:off x="1302313" y="5390555"/>
            <a:ext cx="9587374" cy="728549"/>
          </a:xfrm>
          <a:prstGeom prst="rect">
            <a:avLst/>
          </a:prstGeom>
        </p:spPr>
        <p:txBody>
          <a:bodyPr vert="horz" lIns="91440" tIns="45720" rIns="91440" bIns="45720" rtlCol="0">
            <a:normAutofit/>
          </a:bodyPr>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1082B6"/>
              </a:solidFill>
              <a:effectLst/>
              <a:uLnTx/>
              <a:uFillTx/>
              <a:latin typeface="Calibri" panose="020F0502020204030204"/>
              <a:ea typeface="+mn-ea"/>
              <a:cs typeface="+mn-cs"/>
            </a:endParaRPr>
          </a:p>
        </p:txBody>
      </p:sp>
      <p:pic>
        <p:nvPicPr>
          <p:cNvPr id="25" name="Picture 24" descr="Logo&#10;&#10;Description automatically generated">
            <a:extLst>
              <a:ext uri="{FF2B5EF4-FFF2-40B4-BE49-F238E27FC236}">
                <a16:creationId xmlns:a16="http://schemas.microsoft.com/office/drawing/2014/main" id="{916711E6-AE16-46D9-948F-6503D9C63CA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06019" y="380536"/>
            <a:ext cx="11499024" cy="3698250"/>
          </a:xfrm>
          <a:prstGeom prst="rect">
            <a:avLst/>
          </a:prstGeom>
          <a:noFill/>
        </p:spPr>
      </p:pic>
      <p:sp>
        <p:nvSpPr>
          <p:cNvPr id="11" name="Title 5">
            <a:extLst>
              <a:ext uri="{FF2B5EF4-FFF2-40B4-BE49-F238E27FC236}">
                <a16:creationId xmlns:a16="http://schemas.microsoft.com/office/drawing/2014/main" id="{D4ABC437-CABA-4B08-9FCA-BA787EE14E12}"/>
              </a:ext>
            </a:extLst>
          </p:cNvPr>
          <p:cNvSpPr txBox="1">
            <a:spLocks/>
          </p:cNvSpPr>
          <p:nvPr/>
        </p:nvSpPr>
        <p:spPr>
          <a:xfrm>
            <a:off x="1271170" y="5232370"/>
            <a:ext cx="9649659" cy="862347"/>
          </a:xfrm>
          <a:prstGeom prst="rect">
            <a:avLst/>
          </a:prstGeom>
        </p:spPr>
        <p:txBody>
          <a:bodyPr vert="horz" lIns="91440" tIns="45720" rIns="91440" bIns="45720" rtlCol="0" anchor="b">
            <a:normAutofit/>
          </a:bodyPr>
          <a:lstStyle>
            <a:lvl1pPr algn="l" defTabSz="685783"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Calibri" panose="020F0502020204030204"/>
                <a:ea typeface="+mj-ea"/>
                <a:cs typeface="+mj-cs"/>
              </a:rPr>
              <a:t>Scouting.org/recruitment</a:t>
            </a:r>
          </a:p>
        </p:txBody>
      </p:sp>
    </p:spTree>
    <p:extLst>
      <p:ext uri="{BB962C8B-B14F-4D97-AF65-F5344CB8AC3E}">
        <p14:creationId xmlns:p14="http://schemas.microsoft.com/office/powerpoint/2010/main" val="15470508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Logo, company name&#10;&#10;Description automatically generated">
            <a:extLst>
              <a:ext uri="{FF2B5EF4-FFF2-40B4-BE49-F238E27FC236}">
                <a16:creationId xmlns:a16="http://schemas.microsoft.com/office/drawing/2014/main" id="{39884F0C-57DD-49E0-A986-D3AD0B5217E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923782" y="1571751"/>
            <a:ext cx="7914779" cy="2966671"/>
          </a:xfrm>
          <a:prstGeom prst="rect">
            <a:avLst/>
          </a:prstGeom>
        </p:spPr>
      </p:pic>
      <p:sp>
        <p:nvSpPr>
          <p:cNvPr id="4" name="Content Placeholder 3">
            <a:extLst>
              <a:ext uri="{FF2B5EF4-FFF2-40B4-BE49-F238E27FC236}">
                <a16:creationId xmlns:a16="http://schemas.microsoft.com/office/drawing/2014/main" id="{22BF8D37-3951-4688-A371-B30F64A6A3EE}"/>
              </a:ext>
            </a:extLst>
          </p:cNvPr>
          <p:cNvSpPr>
            <a:spLocks noGrp="1"/>
          </p:cNvSpPr>
          <p:nvPr>
            <p:ph type="subTitle" idx="1"/>
          </p:nvPr>
        </p:nvSpPr>
        <p:spPr>
          <a:xfrm>
            <a:off x="3923783" y="4051741"/>
            <a:ext cx="5616143" cy="933484"/>
          </a:xfrm>
        </p:spPr>
        <p:txBody>
          <a:bodyPr vert="horz" lIns="91440" tIns="45720" rIns="91440" bIns="45720" rtlCol="0" anchor="t">
            <a:normAutofit fontScale="70000" lnSpcReduction="20000"/>
          </a:bodyPr>
          <a:lstStyle/>
          <a:p>
            <a:pPr marL="0"/>
            <a:endParaRPr lang="en-US" sz="2000" dirty="0"/>
          </a:p>
          <a:p>
            <a:pPr marL="0" indent="0" algn="l">
              <a:buNone/>
            </a:pPr>
            <a:r>
              <a:rPr lang="en-US" sz="3600" dirty="0"/>
              <a:t>Tuesday, July 27, 8 pm E/7 pm Central</a:t>
            </a:r>
            <a:endParaRPr lang="en-US" sz="3600" dirty="0">
              <a:cs typeface="Calibri"/>
            </a:endParaRPr>
          </a:p>
          <a:p>
            <a:pPr marL="0"/>
            <a:endParaRPr lang="en-US" sz="2000" dirty="0"/>
          </a:p>
          <a:p>
            <a:pPr marL="0"/>
            <a:endParaRPr lang="en-US" sz="2000" dirty="0"/>
          </a:p>
        </p:txBody>
      </p:sp>
      <p:cxnSp>
        <p:nvCxnSpPr>
          <p:cNvPr id="22" name="Straight Connector 21">
            <a:extLst>
              <a:ext uri="{FF2B5EF4-FFF2-40B4-BE49-F238E27FC236}">
                <a16:creationId xmlns:a16="http://schemas.microsoft.com/office/drawing/2014/main" id="{C0C40D39-0CC8-45DB-B78E-B17FA88929B4}"/>
              </a:ext>
            </a:extLst>
          </p:cNvPr>
          <p:cNvCxnSpPr/>
          <p:nvPr/>
        </p:nvCxnSpPr>
        <p:spPr>
          <a:xfrm>
            <a:off x="4017818" y="3924520"/>
            <a:ext cx="7167418" cy="0"/>
          </a:xfrm>
          <a:prstGeom prst="line">
            <a:avLst/>
          </a:prstGeom>
          <a:ln w="76200">
            <a:solidFill>
              <a:srgbClr val="C9132A"/>
            </a:solidFill>
          </a:ln>
        </p:spPr>
        <p:style>
          <a:lnRef idx="1">
            <a:schemeClr val="accent1"/>
          </a:lnRef>
          <a:fillRef idx="0">
            <a:schemeClr val="accent1"/>
          </a:fillRef>
          <a:effectRef idx="0">
            <a:schemeClr val="accent1"/>
          </a:effectRef>
          <a:fontRef idx="minor">
            <a:schemeClr val="tx1"/>
          </a:fontRef>
        </p:style>
      </p:cxnSp>
      <p:pic>
        <p:nvPicPr>
          <p:cNvPr id="48" name="Picture 47" descr="Icon&#10;&#10;Description automatically generated">
            <a:extLst>
              <a:ext uri="{FF2B5EF4-FFF2-40B4-BE49-F238E27FC236}">
                <a16:creationId xmlns:a16="http://schemas.microsoft.com/office/drawing/2014/main" id="{EF7F3E8A-BFE1-4666-833C-A9F13D32F41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6054" y="1888457"/>
            <a:ext cx="3157728" cy="3096768"/>
          </a:xfrm>
          <a:prstGeom prst="rect">
            <a:avLst/>
          </a:prstGeom>
        </p:spPr>
      </p:pic>
      <p:sp>
        <p:nvSpPr>
          <p:cNvPr id="51" name="Title 5">
            <a:extLst>
              <a:ext uri="{FF2B5EF4-FFF2-40B4-BE49-F238E27FC236}">
                <a16:creationId xmlns:a16="http://schemas.microsoft.com/office/drawing/2014/main" id="{338798FB-BFE4-4FC1-A250-95E26390AC88}"/>
              </a:ext>
            </a:extLst>
          </p:cNvPr>
          <p:cNvSpPr txBox="1">
            <a:spLocks/>
          </p:cNvSpPr>
          <p:nvPr/>
        </p:nvSpPr>
        <p:spPr>
          <a:xfrm>
            <a:off x="1271170" y="5232370"/>
            <a:ext cx="9649659" cy="862347"/>
          </a:xfrm>
          <a:prstGeom prst="rect">
            <a:avLst/>
          </a:prstGeom>
        </p:spPr>
        <p:txBody>
          <a:bodyPr vert="horz" lIns="91440" tIns="45720" rIns="91440" bIns="45720" rtlCol="0" anchor="b">
            <a:normAutofit/>
          </a:bodyPr>
          <a:lstStyle>
            <a:lvl1pPr algn="l" defTabSz="685783"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Calibri" panose="020F0502020204030204"/>
                <a:ea typeface="+mj-ea"/>
                <a:cs typeface="+mj-cs"/>
              </a:rPr>
              <a:t>Register at Scouting.org/recruitment</a:t>
            </a:r>
          </a:p>
        </p:txBody>
      </p:sp>
    </p:spTree>
    <p:extLst>
      <p:ext uri="{BB962C8B-B14F-4D97-AF65-F5344CB8AC3E}">
        <p14:creationId xmlns:p14="http://schemas.microsoft.com/office/powerpoint/2010/main" val="31850704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374DD30-FD84-4284-93BE-4CBD19296F95}"/>
              </a:ext>
            </a:extLst>
          </p:cNvPr>
          <p:cNvSpPr txBox="1"/>
          <p:nvPr/>
        </p:nvSpPr>
        <p:spPr>
          <a:xfrm>
            <a:off x="1253447" y="3917493"/>
            <a:ext cx="10202237" cy="1200329"/>
          </a:xfrm>
          <a:prstGeom prst="rect">
            <a:avLst/>
          </a:prstGeom>
          <a:noFill/>
        </p:spPr>
        <p:txBody>
          <a:bodyPr wrap="square">
            <a:spAutoFit/>
          </a:bodyPr>
          <a:lstStyle/>
          <a:p>
            <a:pPr algn="ctr"/>
            <a:r>
              <a:rPr lang="en-US" sz="7200" b="1" dirty="0">
                <a:solidFill>
                  <a:srgbClr val="17375E"/>
                </a:solidFill>
              </a:rPr>
              <a:t>Social Media 101</a:t>
            </a:r>
            <a:endParaRPr lang="en-US" dirty="0"/>
          </a:p>
        </p:txBody>
      </p:sp>
    </p:spTree>
    <p:extLst>
      <p:ext uri="{BB962C8B-B14F-4D97-AF65-F5344CB8AC3E}">
        <p14:creationId xmlns:p14="http://schemas.microsoft.com/office/powerpoint/2010/main" val="13474332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7" name="Picture 6" descr="A picture containing person, outdoor, tree, man&#10;&#10;Description automatically generated">
            <a:extLst>
              <a:ext uri="{FF2B5EF4-FFF2-40B4-BE49-F238E27FC236}">
                <a16:creationId xmlns:a16="http://schemas.microsoft.com/office/drawing/2014/main" id="{A614117C-4CCA-4018-A552-891359CCD801}"/>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20" y="1"/>
            <a:ext cx="12191980" cy="6857999"/>
          </a:xfrm>
          <a:prstGeom prst="rect">
            <a:avLst/>
          </a:prstGeom>
        </p:spPr>
      </p:pic>
      <p:sp>
        <p:nvSpPr>
          <p:cNvPr id="4" name="Title 3">
            <a:extLst>
              <a:ext uri="{FF2B5EF4-FFF2-40B4-BE49-F238E27FC236}">
                <a16:creationId xmlns:a16="http://schemas.microsoft.com/office/drawing/2014/main" id="{7D70A43F-E4AC-4E95-AE01-005193ACEC55}"/>
              </a:ext>
            </a:extLst>
          </p:cNvPr>
          <p:cNvSpPr>
            <a:spLocks noGrp="1"/>
          </p:cNvSpPr>
          <p:nvPr>
            <p:ph type="title"/>
          </p:nvPr>
        </p:nvSpPr>
        <p:spPr>
          <a:xfrm>
            <a:off x="1524000" y="2637270"/>
            <a:ext cx="9144000" cy="2900518"/>
          </a:xfrm>
        </p:spPr>
        <p:txBody>
          <a:bodyPr vert="horz" lIns="91440" tIns="45720" rIns="91440" bIns="45720" rtlCol="0" anchor="b">
            <a:normAutofit/>
          </a:bodyPr>
          <a:lstStyle/>
          <a:p>
            <a:pPr algn="ctr" defTabSz="914400"/>
            <a:r>
              <a:rPr lang="en-US" sz="5400" b="1" cap="all" spc="400" dirty="0">
                <a:effectLst>
                  <a:outerShdw blurRad="38100" dist="38100" dir="2700000" algn="tl">
                    <a:srgbClr val="000000">
                      <a:alpha val="43137"/>
                    </a:srgbClr>
                  </a:outerShdw>
                </a:effectLst>
                <a:latin typeface="Rockwell" panose="02060603020205020403" pitchFamily="18" charset="0"/>
              </a:rPr>
              <a:t>Q&amp;A</a:t>
            </a:r>
          </a:p>
        </p:txBody>
      </p:sp>
    </p:spTree>
    <p:extLst>
      <p:ext uri="{BB962C8B-B14F-4D97-AF65-F5344CB8AC3E}">
        <p14:creationId xmlns:p14="http://schemas.microsoft.com/office/powerpoint/2010/main" val="4077624409"/>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30"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31" name="Rectangle 18">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a:ea typeface="+mn-ea"/>
              <a:cs typeface="+mn-cs"/>
            </a:endParaRPr>
          </a:p>
        </p:txBody>
      </p:sp>
      <p:pic>
        <p:nvPicPr>
          <p:cNvPr id="3" name="Picture 2" descr="Logo&#10;&#10;Description automatically generated">
            <a:extLst>
              <a:ext uri="{FF2B5EF4-FFF2-40B4-BE49-F238E27FC236}">
                <a16:creationId xmlns:a16="http://schemas.microsoft.com/office/drawing/2014/main" id="{9EBC6D6C-4EA8-4DFD-9027-3AA36BE71C4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971680" y="814992"/>
            <a:ext cx="6441307" cy="2109528"/>
          </a:xfrm>
          <a:prstGeom prst="rect">
            <a:avLst/>
          </a:prstGeom>
          <a:noFill/>
        </p:spPr>
      </p:pic>
      <p:sp>
        <p:nvSpPr>
          <p:cNvPr id="10" name="Footer Placeholder 2">
            <a:extLst>
              <a:ext uri="{FF2B5EF4-FFF2-40B4-BE49-F238E27FC236}">
                <a16:creationId xmlns:a16="http://schemas.microsoft.com/office/drawing/2014/main" id="{D44704B3-192A-4EC9-B36E-1545A197220B}"/>
              </a:ext>
            </a:extLst>
          </p:cNvPr>
          <p:cNvSpPr>
            <a:spLocks noGrp="1"/>
          </p:cNvSpPr>
          <p:nvPr>
            <p:ph type="ftr" sz="quarter" idx="12"/>
          </p:nvPr>
        </p:nvSpPr>
        <p:spPr>
          <a:xfrm>
            <a:off x="795528" y="6382512"/>
            <a:ext cx="6757416" cy="320040"/>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Franklin Gothic Book"/>
                <a:ea typeface="+mn-ea"/>
                <a:cs typeface="+mn-cs"/>
              </a:rPr>
              <a:t>ADD A FOOTER</a:t>
            </a:r>
          </a:p>
        </p:txBody>
      </p:sp>
      <p:sp>
        <p:nvSpPr>
          <p:cNvPr id="8" name="Slide Number Placeholder 1">
            <a:extLst>
              <a:ext uri="{FF2B5EF4-FFF2-40B4-BE49-F238E27FC236}">
                <a16:creationId xmlns:a16="http://schemas.microsoft.com/office/drawing/2014/main" id="{ACB9E63C-29E7-4270-8BE4-05A800B640C5}"/>
              </a:ext>
            </a:extLst>
          </p:cNvPr>
          <p:cNvSpPr>
            <a:spLocks noGrp="1"/>
          </p:cNvSpPr>
          <p:nvPr>
            <p:ph type="sldNum" sz="quarter" idx="10"/>
          </p:nvPr>
        </p:nvSpPr>
        <p:spPr>
          <a:xfrm>
            <a:off x="10707624" y="6382512"/>
            <a:ext cx="685800" cy="320040"/>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495E168-DA5E-4888-8D8A-92B118324C14}" type="slidenum">
              <a:rPr kumimoji="0" lang="en-US" sz="1200" b="0" i="0" u="none" strike="noStrike" kern="1200" cap="none" spc="0" normalizeH="0" baseline="0" noProof="0" smtClean="0">
                <a:ln>
                  <a:noFill/>
                </a:ln>
                <a:solidFill>
                  <a:prstClr val="black">
                    <a:tint val="75000"/>
                  </a:prstClr>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28</a:t>
            </a:fld>
            <a:endParaRPr kumimoji="0" lang="en-US" sz="1200" b="0" i="0" u="none" strike="noStrike" kern="1200" cap="none" spc="0" normalizeH="0" baseline="0" noProof="0">
              <a:ln>
                <a:noFill/>
              </a:ln>
              <a:solidFill>
                <a:prstClr val="black">
                  <a:tint val="75000"/>
                </a:prstClr>
              </a:solidFill>
              <a:effectLst/>
              <a:uLnTx/>
              <a:uFillTx/>
              <a:latin typeface="Franklin Gothic Book"/>
              <a:ea typeface="+mn-ea"/>
              <a:cs typeface="+mn-cs"/>
            </a:endParaRPr>
          </a:p>
        </p:txBody>
      </p:sp>
      <p:sp>
        <p:nvSpPr>
          <p:cNvPr id="9" name="Content Placeholder 2">
            <a:extLst>
              <a:ext uri="{FF2B5EF4-FFF2-40B4-BE49-F238E27FC236}">
                <a16:creationId xmlns:a16="http://schemas.microsoft.com/office/drawing/2014/main" id="{37449840-3120-4545-96A2-1813CD51D929}"/>
              </a:ext>
            </a:extLst>
          </p:cNvPr>
          <p:cNvSpPr>
            <a:spLocks noGrp="1"/>
          </p:cNvSpPr>
          <p:nvPr>
            <p:ph idx="1"/>
          </p:nvPr>
        </p:nvSpPr>
        <p:spPr>
          <a:xfrm>
            <a:off x="1221376" y="3429000"/>
            <a:ext cx="7078884" cy="2503091"/>
          </a:xfrm>
        </p:spPr>
        <p:txBody>
          <a:bodyPr>
            <a:normAutofit/>
          </a:bodyPr>
          <a:lstStyle/>
          <a:p>
            <a:pPr marL="0" indent="0" algn="ctr">
              <a:spcBef>
                <a:spcPct val="0"/>
              </a:spcBef>
              <a:buNone/>
            </a:pPr>
            <a:r>
              <a:rPr lang="en-US" sz="4000" b="1" dirty="0">
                <a:solidFill>
                  <a:schemeClr val="tx1"/>
                </a:solidFill>
                <a:cs typeface="Calibri" panose="020F0502020204030204" pitchFamily="34" charset="0"/>
              </a:rPr>
              <a:t>Find all of the webinar recordings here!</a:t>
            </a:r>
          </a:p>
          <a:p>
            <a:pPr marL="0" indent="0" algn="ctr">
              <a:buNone/>
            </a:pPr>
            <a:endParaRPr lang="en-US" b="1" dirty="0">
              <a:solidFill>
                <a:schemeClr val="tx1"/>
              </a:solidFill>
              <a:latin typeface="Rockwell" panose="02060603020205020403" pitchFamily="18" charset="0"/>
              <a:cs typeface="Calibri" panose="020F0502020204030204" pitchFamily="34" charset="0"/>
            </a:endParaRPr>
          </a:p>
          <a:p>
            <a:pPr marL="0" indent="0" algn="ctr">
              <a:spcBef>
                <a:spcPct val="0"/>
              </a:spcBef>
              <a:buNone/>
            </a:pPr>
            <a:r>
              <a:rPr lang="en-US" sz="2000" b="1" dirty="0">
                <a:solidFill>
                  <a:schemeClr val="tx1"/>
                </a:solidFill>
                <a:cs typeface="Calibri" panose="020F0502020204030204" pitchFamily="34" charset="0"/>
              </a:rPr>
              <a:t>https://scoutingwire.org/marketing-and-membership-hub/marketing-webinars/</a:t>
            </a:r>
          </a:p>
        </p:txBody>
      </p:sp>
      <p:pic>
        <p:nvPicPr>
          <p:cNvPr id="11" name="Picture 10" descr="Qr code&#10;&#10;Description automatically generated">
            <a:extLst>
              <a:ext uri="{FF2B5EF4-FFF2-40B4-BE49-F238E27FC236}">
                <a16:creationId xmlns:a16="http://schemas.microsoft.com/office/drawing/2014/main" id="{001B36C2-644F-4E4D-BE54-B3C07AF866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4755" y="3162717"/>
            <a:ext cx="2857500" cy="2857500"/>
          </a:xfrm>
          <a:prstGeom prst="rect">
            <a:avLst/>
          </a:prstGeom>
        </p:spPr>
      </p:pic>
    </p:spTree>
    <p:extLst>
      <p:ext uri="{BB962C8B-B14F-4D97-AF65-F5344CB8AC3E}">
        <p14:creationId xmlns:p14="http://schemas.microsoft.com/office/powerpoint/2010/main" val="13689912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32E62931-8EB4-42BB-BAAB-D8757BE66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7D70A43F-E4AC-4E95-AE01-005193ACEC55}"/>
              </a:ext>
            </a:extLst>
          </p:cNvPr>
          <p:cNvSpPr>
            <a:spLocks noGrp="1"/>
          </p:cNvSpPr>
          <p:nvPr>
            <p:ph type="title"/>
          </p:nvPr>
        </p:nvSpPr>
        <p:spPr>
          <a:xfrm>
            <a:off x="6367461" y="728664"/>
            <a:ext cx="4984813" cy="3157080"/>
          </a:xfrm>
          <a:noFill/>
        </p:spPr>
        <p:txBody>
          <a:bodyPr vert="horz" lIns="91440" tIns="45720" rIns="91440" bIns="45720" rtlCol="0" anchor="b">
            <a:normAutofit/>
          </a:bodyPr>
          <a:lstStyle/>
          <a:p>
            <a:r>
              <a:rPr lang="en-US" sz="4000" b="1" dirty="0">
                <a:latin typeface="+mn-lt"/>
                <a:ea typeface="+mn-ea"/>
                <a:cs typeface="Calibri" panose="020F0502020204030204" pitchFamily="34" charset="0"/>
              </a:rPr>
              <a:t>Thank You</a:t>
            </a:r>
          </a:p>
        </p:txBody>
      </p:sp>
      <p:pic>
        <p:nvPicPr>
          <p:cNvPr id="5" name="Picture 4" descr="A picture containing person, indoor&#10;&#10;Description automatically generated">
            <a:extLst>
              <a:ext uri="{FF2B5EF4-FFF2-40B4-BE49-F238E27FC236}">
                <a16:creationId xmlns:a16="http://schemas.microsoft.com/office/drawing/2014/main" id="{D81BE506-1C3F-4FCC-A191-CD64FE7A26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5306992" cy="6869849"/>
          </a:xfrm>
          <a:prstGeom prst="rect">
            <a:avLst/>
          </a:prstGeom>
        </p:spPr>
      </p:pic>
    </p:spTree>
    <p:extLst>
      <p:ext uri="{BB962C8B-B14F-4D97-AF65-F5344CB8AC3E}">
        <p14:creationId xmlns:p14="http://schemas.microsoft.com/office/powerpoint/2010/main" val="134526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30"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31" name="Rectangle 18">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a:ea typeface="+mn-ea"/>
              <a:cs typeface="+mn-cs"/>
            </a:endParaRPr>
          </a:p>
        </p:txBody>
      </p:sp>
      <p:pic>
        <p:nvPicPr>
          <p:cNvPr id="3" name="Picture 2" descr="Logo&#10;&#10;Description automatically generated">
            <a:extLst>
              <a:ext uri="{FF2B5EF4-FFF2-40B4-BE49-F238E27FC236}">
                <a16:creationId xmlns:a16="http://schemas.microsoft.com/office/drawing/2014/main" id="{9EBC6D6C-4EA8-4DFD-9027-3AA36BE71C4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971680" y="814992"/>
            <a:ext cx="6441307" cy="2109528"/>
          </a:xfrm>
          <a:prstGeom prst="rect">
            <a:avLst/>
          </a:prstGeom>
          <a:noFill/>
        </p:spPr>
      </p:pic>
      <p:sp>
        <p:nvSpPr>
          <p:cNvPr id="10" name="Footer Placeholder 2">
            <a:extLst>
              <a:ext uri="{FF2B5EF4-FFF2-40B4-BE49-F238E27FC236}">
                <a16:creationId xmlns:a16="http://schemas.microsoft.com/office/drawing/2014/main" id="{D44704B3-192A-4EC9-B36E-1545A197220B}"/>
              </a:ext>
            </a:extLst>
          </p:cNvPr>
          <p:cNvSpPr>
            <a:spLocks noGrp="1"/>
          </p:cNvSpPr>
          <p:nvPr>
            <p:ph type="ftr" sz="quarter" idx="12"/>
          </p:nvPr>
        </p:nvSpPr>
        <p:spPr>
          <a:xfrm>
            <a:off x="795528" y="6382512"/>
            <a:ext cx="6757416" cy="320040"/>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Franklin Gothic Book"/>
                <a:ea typeface="+mn-ea"/>
                <a:cs typeface="+mn-cs"/>
              </a:rPr>
              <a:t>ADD A FOOTER</a:t>
            </a:r>
          </a:p>
        </p:txBody>
      </p:sp>
      <p:sp>
        <p:nvSpPr>
          <p:cNvPr id="8" name="Slide Number Placeholder 1">
            <a:extLst>
              <a:ext uri="{FF2B5EF4-FFF2-40B4-BE49-F238E27FC236}">
                <a16:creationId xmlns:a16="http://schemas.microsoft.com/office/drawing/2014/main" id="{ACB9E63C-29E7-4270-8BE4-05A800B640C5}"/>
              </a:ext>
            </a:extLst>
          </p:cNvPr>
          <p:cNvSpPr>
            <a:spLocks noGrp="1"/>
          </p:cNvSpPr>
          <p:nvPr>
            <p:ph type="sldNum" sz="quarter" idx="10"/>
          </p:nvPr>
        </p:nvSpPr>
        <p:spPr>
          <a:xfrm>
            <a:off x="10707624" y="6382512"/>
            <a:ext cx="685800" cy="320040"/>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495E168-DA5E-4888-8D8A-92B118324C14}" type="slidenum">
              <a:rPr kumimoji="0" lang="en-US" sz="1200" b="0" i="0" u="none" strike="noStrike" kern="1200" cap="none" spc="0" normalizeH="0" baseline="0" noProof="0" smtClean="0">
                <a:ln>
                  <a:noFill/>
                </a:ln>
                <a:solidFill>
                  <a:prstClr val="black">
                    <a:tint val="75000"/>
                  </a:prstClr>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Franklin Gothic Book"/>
              <a:ea typeface="+mn-ea"/>
              <a:cs typeface="+mn-cs"/>
            </a:endParaRPr>
          </a:p>
        </p:txBody>
      </p:sp>
      <p:sp>
        <p:nvSpPr>
          <p:cNvPr id="9" name="Content Placeholder 2">
            <a:extLst>
              <a:ext uri="{FF2B5EF4-FFF2-40B4-BE49-F238E27FC236}">
                <a16:creationId xmlns:a16="http://schemas.microsoft.com/office/drawing/2014/main" id="{37449840-3120-4545-96A2-1813CD51D929}"/>
              </a:ext>
            </a:extLst>
          </p:cNvPr>
          <p:cNvSpPr>
            <a:spLocks noGrp="1"/>
          </p:cNvSpPr>
          <p:nvPr>
            <p:ph idx="1"/>
          </p:nvPr>
        </p:nvSpPr>
        <p:spPr>
          <a:xfrm>
            <a:off x="1221376" y="3429000"/>
            <a:ext cx="7078884" cy="2503091"/>
          </a:xfrm>
        </p:spPr>
        <p:txBody>
          <a:bodyPr>
            <a:normAutofit/>
          </a:bodyPr>
          <a:lstStyle/>
          <a:p>
            <a:pPr marL="0" indent="0" algn="ctr">
              <a:spcBef>
                <a:spcPct val="0"/>
              </a:spcBef>
              <a:buNone/>
            </a:pPr>
            <a:r>
              <a:rPr lang="en-US" sz="4000" b="1" dirty="0">
                <a:solidFill>
                  <a:schemeClr val="tx1"/>
                </a:solidFill>
                <a:cs typeface="Calibri" panose="020F0502020204030204" pitchFamily="34" charset="0"/>
              </a:rPr>
              <a:t>Find all of the webinar recordings here!</a:t>
            </a:r>
          </a:p>
          <a:p>
            <a:pPr marL="0" indent="0" algn="ctr">
              <a:buNone/>
            </a:pPr>
            <a:endParaRPr lang="en-US" b="1" dirty="0">
              <a:solidFill>
                <a:schemeClr val="tx1"/>
              </a:solidFill>
              <a:latin typeface="Rockwell" panose="02060603020205020403" pitchFamily="18" charset="0"/>
              <a:cs typeface="Calibri" panose="020F0502020204030204" pitchFamily="34" charset="0"/>
            </a:endParaRPr>
          </a:p>
          <a:p>
            <a:pPr marL="0" indent="0" algn="ctr">
              <a:spcBef>
                <a:spcPct val="0"/>
              </a:spcBef>
              <a:buNone/>
            </a:pPr>
            <a:r>
              <a:rPr lang="en-US" sz="2000" b="1" dirty="0">
                <a:solidFill>
                  <a:schemeClr val="tx1"/>
                </a:solidFill>
                <a:cs typeface="Calibri" panose="020F0502020204030204" pitchFamily="34" charset="0"/>
              </a:rPr>
              <a:t>https://scoutingwire.org/marketing-and-membership-hub/marketing-webinars/</a:t>
            </a:r>
          </a:p>
        </p:txBody>
      </p:sp>
      <p:pic>
        <p:nvPicPr>
          <p:cNvPr id="11" name="Picture 10" descr="Qr code&#10;&#10;Description automatically generated">
            <a:extLst>
              <a:ext uri="{FF2B5EF4-FFF2-40B4-BE49-F238E27FC236}">
                <a16:creationId xmlns:a16="http://schemas.microsoft.com/office/drawing/2014/main" id="{001B36C2-644F-4E4D-BE54-B3C07AF866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4755" y="3162717"/>
            <a:ext cx="2857500" cy="2857500"/>
          </a:xfrm>
          <a:prstGeom prst="rect">
            <a:avLst/>
          </a:prstGeom>
        </p:spPr>
      </p:pic>
    </p:spTree>
    <p:extLst>
      <p:ext uri="{BB962C8B-B14F-4D97-AF65-F5344CB8AC3E}">
        <p14:creationId xmlns:p14="http://schemas.microsoft.com/office/powerpoint/2010/main" val="3396601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person, sport, crowd&#10;&#10;Description automatically generated">
            <a:extLst>
              <a:ext uri="{FF2B5EF4-FFF2-40B4-BE49-F238E27FC236}">
                <a16:creationId xmlns:a16="http://schemas.microsoft.com/office/drawing/2014/main" id="{0D96ACEE-8A4E-41AA-8ED7-F69DCF15F0D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0337" y="154868"/>
            <a:ext cx="11858626" cy="2835981"/>
          </a:xfrm>
          <a:prstGeom prst="rect">
            <a:avLst/>
          </a:prstGeom>
        </p:spPr>
      </p:pic>
      <p:sp>
        <p:nvSpPr>
          <p:cNvPr id="2" name="Title 6">
            <a:extLst>
              <a:ext uri="{FF2B5EF4-FFF2-40B4-BE49-F238E27FC236}">
                <a16:creationId xmlns:a16="http://schemas.microsoft.com/office/drawing/2014/main" id="{F0446E4F-3D49-41C2-B09A-39CDF1A1CD14}"/>
              </a:ext>
            </a:extLst>
          </p:cNvPr>
          <p:cNvSpPr txBox="1">
            <a:spLocks/>
          </p:cNvSpPr>
          <p:nvPr/>
        </p:nvSpPr>
        <p:spPr>
          <a:xfrm>
            <a:off x="838200" y="365129"/>
            <a:ext cx="10515600" cy="1325563"/>
          </a:xfrm>
          <a:prstGeom prst="rect">
            <a:avLst/>
          </a:prstGeom>
        </p:spPr>
        <p:txBody>
          <a:bodyPr>
            <a:noAutofit/>
          </a:bodyPr>
          <a:lstStyle>
            <a:lvl1pPr algn="l" rtl="0" eaLnBrk="0" fontAlgn="base" hangingPunct="0">
              <a:lnSpc>
                <a:spcPts val="3300"/>
              </a:lnSpc>
              <a:spcBef>
                <a:spcPct val="0"/>
              </a:spcBef>
              <a:spcAft>
                <a:spcPct val="0"/>
              </a:spcAft>
              <a:defRPr sz="3400" kern="1200">
                <a:solidFill>
                  <a:schemeClr val="accent1"/>
                </a:solidFill>
                <a:latin typeface="+mn-lt"/>
                <a:ea typeface="Tahoma" pitchFamily="34" charset="0"/>
                <a:cs typeface="Times New Roman" pitchFamily="18" charset="0"/>
              </a:defRPr>
            </a:lvl1pPr>
            <a:lvl2pPr algn="l" rtl="0" eaLnBrk="0" fontAlgn="base" hangingPunct="0">
              <a:lnSpc>
                <a:spcPts val="3300"/>
              </a:lnSpc>
              <a:spcBef>
                <a:spcPct val="0"/>
              </a:spcBef>
              <a:spcAft>
                <a:spcPct val="0"/>
              </a:spcAft>
              <a:defRPr sz="3400">
                <a:solidFill>
                  <a:schemeClr val="accent1"/>
                </a:solidFill>
                <a:latin typeface="Calibri" panose="020F0502020204030204" pitchFamily="34" charset="0"/>
                <a:ea typeface="Tahoma" panose="020B0604030504040204" pitchFamily="34" charset="0"/>
                <a:cs typeface="Times New Roman" panose="02020603050405020304" pitchFamily="18" charset="0"/>
              </a:defRPr>
            </a:lvl2pPr>
            <a:lvl3pPr algn="l" rtl="0" eaLnBrk="0" fontAlgn="base" hangingPunct="0">
              <a:lnSpc>
                <a:spcPts val="3300"/>
              </a:lnSpc>
              <a:spcBef>
                <a:spcPct val="0"/>
              </a:spcBef>
              <a:spcAft>
                <a:spcPct val="0"/>
              </a:spcAft>
              <a:defRPr sz="3400">
                <a:solidFill>
                  <a:schemeClr val="accent1"/>
                </a:solidFill>
                <a:latin typeface="Calibri" panose="020F0502020204030204" pitchFamily="34" charset="0"/>
                <a:ea typeface="Tahoma" panose="020B0604030504040204" pitchFamily="34" charset="0"/>
                <a:cs typeface="Times New Roman" panose="02020603050405020304" pitchFamily="18" charset="0"/>
              </a:defRPr>
            </a:lvl3pPr>
            <a:lvl4pPr algn="l" rtl="0" eaLnBrk="0" fontAlgn="base" hangingPunct="0">
              <a:lnSpc>
                <a:spcPts val="3300"/>
              </a:lnSpc>
              <a:spcBef>
                <a:spcPct val="0"/>
              </a:spcBef>
              <a:spcAft>
                <a:spcPct val="0"/>
              </a:spcAft>
              <a:defRPr sz="3400">
                <a:solidFill>
                  <a:schemeClr val="accent1"/>
                </a:solidFill>
                <a:latin typeface="Calibri" panose="020F0502020204030204" pitchFamily="34" charset="0"/>
                <a:ea typeface="Tahoma" panose="020B0604030504040204" pitchFamily="34" charset="0"/>
                <a:cs typeface="Times New Roman" panose="02020603050405020304" pitchFamily="18" charset="0"/>
              </a:defRPr>
            </a:lvl4pPr>
            <a:lvl5pPr algn="l" rtl="0" eaLnBrk="0" fontAlgn="base" hangingPunct="0">
              <a:lnSpc>
                <a:spcPts val="3300"/>
              </a:lnSpc>
              <a:spcBef>
                <a:spcPct val="0"/>
              </a:spcBef>
              <a:spcAft>
                <a:spcPct val="0"/>
              </a:spcAft>
              <a:defRPr sz="3400">
                <a:solidFill>
                  <a:schemeClr val="accent1"/>
                </a:solidFill>
                <a:latin typeface="Calibri" panose="020F0502020204030204" pitchFamily="34" charset="0"/>
                <a:ea typeface="Tahoma" panose="020B0604030504040204" pitchFamily="34" charset="0"/>
                <a:cs typeface="Times New Roman" panose="02020603050405020304" pitchFamily="18" charset="0"/>
              </a:defRPr>
            </a:lvl5pPr>
            <a:lvl6pPr marL="457189" algn="l" rtl="0" fontAlgn="base">
              <a:lnSpc>
                <a:spcPts val="3300"/>
              </a:lnSpc>
              <a:spcBef>
                <a:spcPct val="0"/>
              </a:spcBef>
              <a:spcAft>
                <a:spcPct val="0"/>
              </a:spcAft>
              <a:defRPr sz="3400">
                <a:solidFill>
                  <a:schemeClr val="accent1"/>
                </a:solidFill>
                <a:latin typeface="Calibri" panose="020F0502020204030204" pitchFamily="34" charset="0"/>
                <a:ea typeface="Tahoma" panose="020B0604030504040204" pitchFamily="34" charset="0"/>
                <a:cs typeface="Times New Roman" panose="02020603050405020304" pitchFamily="18" charset="0"/>
              </a:defRPr>
            </a:lvl6pPr>
            <a:lvl7pPr marL="914377" algn="l" rtl="0" fontAlgn="base">
              <a:lnSpc>
                <a:spcPts val="3300"/>
              </a:lnSpc>
              <a:spcBef>
                <a:spcPct val="0"/>
              </a:spcBef>
              <a:spcAft>
                <a:spcPct val="0"/>
              </a:spcAft>
              <a:defRPr sz="3400">
                <a:solidFill>
                  <a:schemeClr val="accent1"/>
                </a:solidFill>
                <a:latin typeface="Calibri" panose="020F0502020204030204" pitchFamily="34" charset="0"/>
                <a:ea typeface="Tahoma" panose="020B0604030504040204" pitchFamily="34" charset="0"/>
                <a:cs typeface="Times New Roman" panose="02020603050405020304" pitchFamily="18" charset="0"/>
              </a:defRPr>
            </a:lvl7pPr>
            <a:lvl8pPr marL="1371566" algn="l" rtl="0" fontAlgn="base">
              <a:lnSpc>
                <a:spcPts val="3300"/>
              </a:lnSpc>
              <a:spcBef>
                <a:spcPct val="0"/>
              </a:spcBef>
              <a:spcAft>
                <a:spcPct val="0"/>
              </a:spcAft>
              <a:defRPr sz="3400">
                <a:solidFill>
                  <a:schemeClr val="accent1"/>
                </a:solidFill>
                <a:latin typeface="Calibri" panose="020F0502020204030204" pitchFamily="34" charset="0"/>
                <a:ea typeface="Tahoma" panose="020B0604030504040204" pitchFamily="34" charset="0"/>
                <a:cs typeface="Times New Roman" panose="02020603050405020304" pitchFamily="18" charset="0"/>
              </a:defRPr>
            </a:lvl8pPr>
            <a:lvl9pPr marL="1828754" algn="l" rtl="0" fontAlgn="base">
              <a:lnSpc>
                <a:spcPts val="3300"/>
              </a:lnSpc>
              <a:spcBef>
                <a:spcPct val="0"/>
              </a:spcBef>
              <a:spcAft>
                <a:spcPct val="0"/>
              </a:spcAft>
              <a:defRPr sz="3400">
                <a:solidFill>
                  <a:schemeClr val="accent1"/>
                </a:solidFill>
                <a:latin typeface="Calibri" panose="020F0502020204030204" pitchFamily="34" charset="0"/>
                <a:ea typeface="Tahoma" panose="020B0604030504040204" pitchFamily="34" charset="0"/>
                <a:cs typeface="Times New Roman" panose="02020603050405020304" pitchFamily="18" charset="0"/>
              </a:defRPr>
            </a:lvl9pPr>
          </a:lstStyle>
          <a:p>
            <a:pPr marL="0" marR="0" lvl="0" indent="0" algn="l" defTabSz="914400" rtl="0" eaLnBrk="0" fontAlgn="base" latinLnBrk="0" hangingPunct="0">
              <a:lnSpc>
                <a:spcPts val="3300"/>
              </a:lnSpc>
              <a:spcBef>
                <a:spcPct val="0"/>
              </a:spcBef>
              <a:spcAft>
                <a:spcPct val="0"/>
              </a:spcAft>
              <a:buClrTx/>
              <a:buSzTx/>
              <a:buFontTx/>
              <a:buNone/>
              <a:tabLst/>
              <a:defRPr/>
            </a:pPr>
            <a:endParaRPr kumimoji="0" lang="en-US" sz="45500" b="1" i="0" u="none" strike="noStrike" kern="1200" cap="none" spc="0" normalizeH="0" baseline="0" noProof="0" dirty="0">
              <a:ln>
                <a:noFill/>
              </a:ln>
              <a:solidFill>
                <a:srgbClr val="015F9D"/>
              </a:solidFill>
              <a:effectLst/>
              <a:uLnTx/>
              <a:uFillTx/>
              <a:latin typeface="Franklin Gothic Medium Cond Regular"/>
              <a:ea typeface="Tahoma" pitchFamily="34" charset="0"/>
              <a:cs typeface="Times New Roman" pitchFamily="18" charset="0"/>
            </a:endParaRPr>
          </a:p>
        </p:txBody>
      </p:sp>
      <p:sp>
        <p:nvSpPr>
          <p:cNvPr id="3" name="Title 2">
            <a:extLst>
              <a:ext uri="{FF2B5EF4-FFF2-40B4-BE49-F238E27FC236}">
                <a16:creationId xmlns:a16="http://schemas.microsoft.com/office/drawing/2014/main" id="{D111B15E-621D-4662-BDD2-F0F68C043016}"/>
              </a:ext>
            </a:extLst>
          </p:cNvPr>
          <p:cNvSpPr>
            <a:spLocks noGrp="1"/>
          </p:cNvSpPr>
          <p:nvPr>
            <p:ph type="title"/>
          </p:nvPr>
        </p:nvSpPr>
        <p:spPr/>
        <p:txBody>
          <a:bodyPr/>
          <a:lstStyle/>
          <a:p>
            <a:r>
              <a:rPr lang="en-US" sz="4900" b="1" dirty="0">
                <a:solidFill>
                  <a:schemeClr val="tx1"/>
                </a:solidFill>
              </a:rPr>
              <a:t>Audience Insights</a:t>
            </a:r>
          </a:p>
        </p:txBody>
      </p:sp>
      <p:pic>
        <p:nvPicPr>
          <p:cNvPr id="10" name="Picture 9" descr="Logo, company name&#10;&#10;Description automatically generated">
            <a:extLst>
              <a:ext uri="{FF2B5EF4-FFF2-40B4-BE49-F238E27FC236}">
                <a16:creationId xmlns:a16="http://schemas.microsoft.com/office/drawing/2014/main" id="{40869352-A606-440F-8464-B15CD30A6C7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02616" y="4799509"/>
            <a:ext cx="1214437" cy="1418735"/>
          </a:xfrm>
          <a:prstGeom prst="rect">
            <a:avLst/>
          </a:prstGeom>
        </p:spPr>
      </p:pic>
    </p:spTree>
    <p:extLst>
      <p:ext uri="{BB962C8B-B14F-4D97-AF65-F5344CB8AC3E}">
        <p14:creationId xmlns:p14="http://schemas.microsoft.com/office/powerpoint/2010/main" val="1685654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B0AB088-AA55-49F0-BB86-730C62CEC4A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82223" y="1501006"/>
            <a:ext cx="3289945" cy="2302960"/>
          </a:xfrm>
          <a:prstGeom prst="rect">
            <a:avLst/>
          </a:prstGeom>
        </p:spPr>
      </p:pic>
      <p:pic>
        <p:nvPicPr>
          <p:cNvPr id="7" name="Picture 6">
            <a:extLst>
              <a:ext uri="{FF2B5EF4-FFF2-40B4-BE49-F238E27FC236}">
                <a16:creationId xmlns:a16="http://schemas.microsoft.com/office/drawing/2014/main" id="{976FB554-4027-4E67-89CA-C26C0D1E92E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69326" y="3520802"/>
            <a:ext cx="3289945" cy="2302961"/>
          </a:xfrm>
          <a:prstGeom prst="rect">
            <a:avLst/>
          </a:prstGeom>
        </p:spPr>
      </p:pic>
      <p:sp>
        <p:nvSpPr>
          <p:cNvPr id="4" name="Title 3">
            <a:extLst>
              <a:ext uri="{FF2B5EF4-FFF2-40B4-BE49-F238E27FC236}">
                <a16:creationId xmlns:a16="http://schemas.microsoft.com/office/drawing/2014/main" id="{CEAAA800-216F-4ECA-A9BD-3D6F99DC358D}"/>
              </a:ext>
            </a:extLst>
          </p:cNvPr>
          <p:cNvSpPr>
            <a:spLocks noGrp="1"/>
          </p:cNvSpPr>
          <p:nvPr>
            <p:ph type="title"/>
          </p:nvPr>
        </p:nvSpPr>
        <p:spPr/>
        <p:txBody>
          <a:bodyPr>
            <a:noAutofit/>
          </a:bodyPr>
          <a:lstStyle/>
          <a:p>
            <a:r>
              <a:rPr lang="en-US" sz="4400" b="1" dirty="0">
                <a:latin typeface="+mj-lt"/>
                <a:ea typeface="+mj-ea"/>
                <a:cs typeface="+mj-cs"/>
              </a:rPr>
              <a:t>Average</a:t>
            </a:r>
            <a:r>
              <a:rPr lang="en-US" sz="3600" b="1" dirty="0">
                <a:latin typeface="+mj-lt"/>
                <a:ea typeface="+mj-ea"/>
                <a:cs typeface="+mj-cs"/>
              </a:rPr>
              <a:t> Recruitment &amp; Expiration Age</a:t>
            </a:r>
            <a:br>
              <a:rPr lang="en-US" sz="3600" b="1" dirty="0">
                <a:latin typeface="+mj-lt"/>
                <a:ea typeface="+mj-ea"/>
                <a:cs typeface="+mj-cs"/>
              </a:rPr>
            </a:br>
            <a:r>
              <a:rPr lang="en-US" sz="3600" b="1" dirty="0">
                <a:latin typeface="+mj-lt"/>
                <a:ea typeface="+mj-ea"/>
                <a:cs typeface="+mj-cs"/>
              </a:rPr>
              <a:t>Traditional, Cub Scouts1, Non-LDS, last 5 years</a:t>
            </a:r>
          </a:p>
        </p:txBody>
      </p:sp>
      <p:sp>
        <p:nvSpPr>
          <p:cNvPr id="16" name="Content Placeholder 15">
            <a:extLst>
              <a:ext uri="{FF2B5EF4-FFF2-40B4-BE49-F238E27FC236}">
                <a16:creationId xmlns:a16="http://schemas.microsoft.com/office/drawing/2014/main" id="{DBC88047-FBEC-41E9-B4EA-E32A26E5EEE7}"/>
              </a:ext>
            </a:extLst>
          </p:cNvPr>
          <p:cNvSpPr>
            <a:spLocks noGrp="1"/>
          </p:cNvSpPr>
          <p:nvPr>
            <p:ph sz="half" idx="2"/>
          </p:nvPr>
        </p:nvSpPr>
        <p:spPr>
          <a:xfrm>
            <a:off x="5483550" y="2236089"/>
            <a:ext cx="5320328" cy="4872386"/>
          </a:xfrm>
        </p:spPr>
        <p:txBody>
          <a:bodyPr/>
          <a:lstStyle/>
          <a:p>
            <a:pPr marL="0" indent="0">
              <a:buNone/>
            </a:pPr>
            <a:r>
              <a:rPr lang="en-US" dirty="0"/>
              <a:t>Joining</a:t>
            </a:r>
          </a:p>
          <a:p>
            <a:r>
              <a:rPr lang="en-US" dirty="0"/>
              <a:t>Average: 7.88  Years   (</a:t>
            </a:r>
            <a:r>
              <a:rPr lang="el-GR" dirty="0"/>
              <a:t>σ</a:t>
            </a:r>
            <a:r>
              <a:rPr lang="en-US" dirty="0"/>
              <a:t>: 1.38)</a:t>
            </a:r>
          </a:p>
          <a:p>
            <a:r>
              <a:rPr lang="en-US" dirty="0"/>
              <a:t>Most Common: 6.91 Years </a:t>
            </a:r>
          </a:p>
          <a:p>
            <a:r>
              <a:rPr lang="en-US" dirty="0"/>
              <a:t>Median: 7.59 Years </a:t>
            </a:r>
          </a:p>
          <a:p>
            <a:endParaRPr lang="en-US" dirty="0"/>
          </a:p>
          <a:p>
            <a:endParaRPr lang="en-US" dirty="0"/>
          </a:p>
          <a:p>
            <a:endParaRPr lang="en-US" dirty="0"/>
          </a:p>
          <a:p>
            <a:pPr marL="0" indent="0">
              <a:buNone/>
            </a:pPr>
            <a:r>
              <a:rPr lang="en-US" dirty="0"/>
              <a:t>Last Registration Expiration</a:t>
            </a:r>
          </a:p>
          <a:p>
            <a:r>
              <a:rPr lang="en-US" dirty="0"/>
              <a:t>Average: 9.24 Years   (</a:t>
            </a:r>
            <a:r>
              <a:rPr lang="el-GR" dirty="0"/>
              <a:t>σ</a:t>
            </a:r>
            <a:r>
              <a:rPr lang="en-US" dirty="0"/>
              <a:t>: 1.56)</a:t>
            </a:r>
          </a:p>
          <a:p>
            <a:r>
              <a:rPr lang="en-US" dirty="0"/>
              <a:t>Most Common: 8.00 Years </a:t>
            </a:r>
          </a:p>
          <a:p>
            <a:r>
              <a:rPr lang="en-US" dirty="0"/>
              <a:t>Median: 9.10 Years </a:t>
            </a:r>
          </a:p>
        </p:txBody>
      </p:sp>
    </p:spTree>
    <p:extLst>
      <p:ext uri="{BB962C8B-B14F-4D97-AF65-F5344CB8AC3E}">
        <p14:creationId xmlns:p14="http://schemas.microsoft.com/office/powerpoint/2010/main" val="3318172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0B94F-BE1B-4ACA-9652-1806B73056D1}"/>
              </a:ext>
            </a:extLst>
          </p:cNvPr>
          <p:cNvSpPr>
            <a:spLocks noGrp="1"/>
          </p:cNvSpPr>
          <p:nvPr>
            <p:ph type="title"/>
          </p:nvPr>
        </p:nvSpPr>
        <p:spPr/>
        <p:txBody>
          <a:bodyPr>
            <a:noAutofit/>
          </a:bodyPr>
          <a:lstStyle/>
          <a:p>
            <a:r>
              <a:rPr lang="en-US" sz="4000" b="1" dirty="0">
                <a:latin typeface="+mj-lt"/>
                <a:ea typeface="+mj-ea"/>
                <a:cs typeface="+mj-cs"/>
              </a:rPr>
              <a:t>Average Recruitment &amp; Expiration Age</a:t>
            </a:r>
            <a:br>
              <a:rPr lang="en-US" sz="4000" b="1" dirty="0">
                <a:latin typeface="+mj-lt"/>
                <a:ea typeface="+mj-ea"/>
                <a:cs typeface="+mj-cs"/>
              </a:rPr>
            </a:br>
            <a:r>
              <a:rPr lang="en-US" sz="4000" b="1" dirty="0">
                <a:latin typeface="+mj-lt"/>
                <a:ea typeface="+mj-ea"/>
                <a:cs typeface="+mj-cs"/>
              </a:rPr>
              <a:t>Traditional, Cub Scouts1, Non-LDS, last 5 years</a:t>
            </a:r>
          </a:p>
        </p:txBody>
      </p:sp>
      <p:graphicFrame>
        <p:nvGraphicFramePr>
          <p:cNvPr id="7" name="Content Placeholder 6">
            <a:extLst>
              <a:ext uri="{FF2B5EF4-FFF2-40B4-BE49-F238E27FC236}">
                <a16:creationId xmlns:a16="http://schemas.microsoft.com/office/drawing/2014/main" id="{2F0FC515-4C4A-450D-8710-5E58949B2560}"/>
              </a:ext>
            </a:extLst>
          </p:cNvPr>
          <p:cNvGraphicFramePr>
            <a:graphicFrameLocks noGrp="1"/>
          </p:cNvGraphicFramePr>
          <p:nvPr>
            <p:ph sz="half" idx="2"/>
          </p:nvPr>
        </p:nvGraphicFramePr>
        <p:xfrm>
          <a:off x="6042792" y="3579223"/>
          <a:ext cx="5204190" cy="2238253"/>
        </p:xfrm>
        <a:graphic>
          <a:graphicData uri="http://schemas.openxmlformats.org/drawingml/2006/table">
            <a:tbl>
              <a:tblPr firstRow="1" bandRow="1">
                <a:tableStyleId>{1FECB4D8-DB02-4DC6-A0A2-4F2EBAE1DC90}</a:tableStyleId>
              </a:tblPr>
              <a:tblGrid>
                <a:gridCol w="1040838">
                  <a:extLst>
                    <a:ext uri="{9D8B030D-6E8A-4147-A177-3AD203B41FA5}">
                      <a16:colId xmlns:a16="http://schemas.microsoft.com/office/drawing/2014/main" val="2538328334"/>
                    </a:ext>
                  </a:extLst>
                </a:gridCol>
                <a:gridCol w="1051771">
                  <a:extLst>
                    <a:ext uri="{9D8B030D-6E8A-4147-A177-3AD203B41FA5}">
                      <a16:colId xmlns:a16="http://schemas.microsoft.com/office/drawing/2014/main" val="2822213531"/>
                    </a:ext>
                  </a:extLst>
                </a:gridCol>
                <a:gridCol w="1029905">
                  <a:extLst>
                    <a:ext uri="{9D8B030D-6E8A-4147-A177-3AD203B41FA5}">
                      <a16:colId xmlns:a16="http://schemas.microsoft.com/office/drawing/2014/main" val="2446364097"/>
                    </a:ext>
                  </a:extLst>
                </a:gridCol>
                <a:gridCol w="1040838">
                  <a:extLst>
                    <a:ext uri="{9D8B030D-6E8A-4147-A177-3AD203B41FA5}">
                      <a16:colId xmlns:a16="http://schemas.microsoft.com/office/drawing/2014/main" val="2123038791"/>
                    </a:ext>
                  </a:extLst>
                </a:gridCol>
                <a:gridCol w="1040838">
                  <a:extLst>
                    <a:ext uri="{9D8B030D-6E8A-4147-A177-3AD203B41FA5}">
                      <a16:colId xmlns:a16="http://schemas.microsoft.com/office/drawing/2014/main" val="2192256039"/>
                    </a:ext>
                  </a:extLst>
                </a:gridCol>
              </a:tblGrid>
              <a:tr h="1022303">
                <a:tc>
                  <a:txBody>
                    <a:bodyPr/>
                    <a:lstStyle/>
                    <a:p>
                      <a:pPr algn="ctr" fontAlgn="ctr"/>
                      <a:r>
                        <a:rPr lang="en-US" sz="1300" dirty="0">
                          <a:effectLst/>
                        </a:rPr>
                        <a:t>First Program</a:t>
                      </a:r>
                      <a:endParaRPr lang="en-US" sz="1300" b="0" dirty="0">
                        <a:solidFill>
                          <a:sysClr val="windowText" lastClr="000000"/>
                        </a:solidFill>
                        <a:effectLst/>
                        <a:latin typeface="Roboto Slab" pitchFamily="2" charset="0"/>
                        <a:ea typeface="Roboto Slab" pitchFamily="2" charset="0"/>
                      </a:endParaRPr>
                    </a:p>
                  </a:txBody>
                  <a:tcPr marL="60338" marR="60338" marT="30170" marB="30170" anchor="ctr"/>
                </a:tc>
                <a:tc>
                  <a:txBody>
                    <a:bodyPr/>
                    <a:lstStyle/>
                    <a:p>
                      <a:pPr algn="ctr" fontAlgn="ctr"/>
                      <a:r>
                        <a:rPr lang="en-US" sz="1300" dirty="0">
                          <a:effectLst/>
                        </a:rPr>
                        <a:t>Records in Sample</a:t>
                      </a:r>
                      <a:endParaRPr lang="en-US" sz="1300" b="0" dirty="0">
                        <a:solidFill>
                          <a:sysClr val="windowText" lastClr="000000"/>
                        </a:solidFill>
                        <a:effectLst/>
                        <a:latin typeface="Roboto Slab" pitchFamily="2" charset="0"/>
                        <a:ea typeface="Roboto Slab" pitchFamily="2" charset="0"/>
                      </a:endParaRPr>
                    </a:p>
                  </a:txBody>
                  <a:tcPr marL="60338" marR="60338" marT="30170" marB="30170" anchor="ctr"/>
                </a:tc>
                <a:tc>
                  <a:txBody>
                    <a:bodyPr/>
                    <a:lstStyle/>
                    <a:p>
                      <a:pPr marL="0" marR="0" lvl="0" indent="0" algn="ctr" defTabSz="514350" rtl="0" eaLnBrk="1" fontAlgn="ctr" latinLnBrk="0" hangingPunct="1">
                        <a:lnSpc>
                          <a:spcPct val="100000"/>
                        </a:lnSpc>
                        <a:spcBef>
                          <a:spcPts val="0"/>
                        </a:spcBef>
                        <a:spcAft>
                          <a:spcPts val="0"/>
                        </a:spcAft>
                        <a:buClrTx/>
                        <a:buSzTx/>
                        <a:buFontTx/>
                        <a:buNone/>
                        <a:tabLst/>
                        <a:defRPr/>
                      </a:pPr>
                      <a:r>
                        <a:rPr lang="en-US" sz="1300" dirty="0">
                          <a:effectLst/>
                        </a:rPr>
                        <a:t>Joining Age</a:t>
                      </a:r>
                      <a:endParaRPr lang="en-US" sz="1300" b="0" dirty="0">
                        <a:solidFill>
                          <a:sysClr val="windowText" lastClr="000000"/>
                        </a:solidFill>
                        <a:effectLst/>
                        <a:latin typeface="Roboto Slab" pitchFamily="2" charset="0"/>
                        <a:ea typeface="Roboto Slab" pitchFamily="2" charset="0"/>
                      </a:endParaRPr>
                    </a:p>
                  </a:txBody>
                  <a:tcPr marL="60338" marR="60338" marT="30170" marB="30170" anchor="ctr"/>
                </a:tc>
                <a:tc>
                  <a:txBody>
                    <a:bodyPr/>
                    <a:lstStyle/>
                    <a:p>
                      <a:pPr marL="0" marR="0" lvl="0" indent="0" algn="ctr" defTabSz="514350" rtl="0" eaLnBrk="1" fontAlgn="ctr" latinLnBrk="0" hangingPunct="1">
                        <a:lnSpc>
                          <a:spcPct val="100000"/>
                        </a:lnSpc>
                        <a:spcBef>
                          <a:spcPts val="0"/>
                        </a:spcBef>
                        <a:spcAft>
                          <a:spcPts val="0"/>
                        </a:spcAft>
                        <a:buClrTx/>
                        <a:buSzTx/>
                        <a:buFontTx/>
                        <a:buNone/>
                        <a:tabLst/>
                        <a:defRPr/>
                      </a:pPr>
                      <a:r>
                        <a:rPr lang="en-US" sz="1300" dirty="0">
                          <a:effectLst/>
                        </a:rPr>
                        <a:t>Expiration Age</a:t>
                      </a:r>
                      <a:endParaRPr lang="en-US" sz="1300" b="0" dirty="0">
                        <a:solidFill>
                          <a:sysClr val="windowText" lastClr="000000"/>
                        </a:solidFill>
                        <a:effectLst/>
                        <a:latin typeface="Roboto Slab" pitchFamily="2" charset="0"/>
                        <a:ea typeface="Roboto Slab" pitchFamily="2" charset="0"/>
                      </a:endParaRPr>
                    </a:p>
                  </a:txBody>
                  <a:tcPr marL="60338" marR="60338" marT="30170" marB="30170" anchor="ctr"/>
                </a:tc>
                <a:tc>
                  <a:txBody>
                    <a:bodyPr/>
                    <a:lstStyle/>
                    <a:p>
                      <a:pPr algn="ctr"/>
                      <a:r>
                        <a:rPr lang="en-US" sz="1300" dirty="0"/>
                        <a:t>Tenure (Years)</a:t>
                      </a:r>
                      <a:endParaRPr lang="en-US" sz="1300" b="0" dirty="0">
                        <a:solidFill>
                          <a:sysClr val="windowText" lastClr="000000"/>
                        </a:solidFill>
                        <a:latin typeface="Roboto Slab" pitchFamily="2" charset="0"/>
                        <a:ea typeface="Roboto Slab" pitchFamily="2" charset="0"/>
                      </a:endParaRPr>
                    </a:p>
                  </a:txBody>
                  <a:tcPr marL="60338" marR="60338" marT="30170" marB="30170" anchor="ctr"/>
                </a:tc>
                <a:extLst>
                  <a:ext uri="{0D108BD9-81ED-4DB2-BD59-A6C34878D82A}">
                    <a16:rowId xmlns:a16="http://schemas.microsoft.com/office/drawing/2014/main" val="3391663833"/>
                  </a:ext>
                </a:extLst>
              </a:tr>
              <a:tr h="412130">
                <a:tc>
                  <a:txBody>
                    <a:bodyPr/>
                    <a:lstStyle/>
                    <a:p>
                      <a:pPr algn="ctr" fontAlgn="ctr"/>
                      <a:r>
                        <a:rPr lang="en-US" sz="1300" dirty="0">
                          <a:effectLst/>
                        </a:rPr>
                        <a:t>Tiger</a:t>
                      </a:r>
                      <a:endParaRPr lang="en-US" sz="1300" b="0" dirty="0">
                        <a:solidFill>
                          <a:sysClr val="windowText" lastClr="000000"/>
                        </a:solidFill>
                        <a:effectLst/>
                        <a:latin typeface="Roboto Slab" pitchFamily="2" charset="0"/>
                        <a:ea typeface="Roboto Slab" pitchFamily="2" charset="0"/>
                      </a:endParaRPr>
                    </a:p>
                  </a:txBody>
                  <a:tcPr marL="60338" marR="60338" marT="30170" marB="30170" anchor="ctr"/>
                </a:tc>
                <a:tc>
                  <a:txBody>
                    <a:bodyPr/>
                    <a:lstStyle/>
                    <a:p>
                      <a:pPr algn="ctr" fontAlgn="ctr"/>
                      <a:r>
                        <a:rPr lang="en-US" sz="1400" dirty="0">
                          <a:solidFill>
                            <a:schemeClr val="tx1"/>
                          </a:solidFill>
                          <a:effectLst/>
                        </a:rPr>
                        <a:t>84,285</a:t>
                      </a:r>
                    </a:p>
                  </a:txBody>
                  <a:tcPr marL="122452" marR="122452" marT="61226" marB="61226" anchor="ctr"/>
                </a:tc>
                <a:tc>
                  <a:txBody>
                    <a:bodyPr/>
                    <a:lstStyle/>
                    <a:p>
                      <a:pPr algn="ctr" fontAlgn="ctr"/>
                      <a:r>
                        <a:rPr lang="en-US" sz="1400" dirty="0">
                          <a:solidFill>
                            <a:schemeClr val="tx1"/>
                          </a:solidFill>
                          <a:effectLst/>
                        </a:rPr>
                        <a:t>6.593388</a:t>
                      </a:r>
                    </a:p>
                  </a:txBody>
                  <a:tcPr marL="122452" marR="122452" marT="61226" marB="61226" anchor="ctr"/>
                </a:tc>
                <a:tc>
                  <a:txBody>
                    <a:bodyPr/>
                    <a:lstStyle/>
                    <a:p>
                      <a:pPr algn="ctr" fontAlgn="ctr"/>
                      <a:r>
                        <a:rPr lang="en-US" sz="1400" dirty="0">
                          <a:solidFill>
                            <a:schemeClr val="tx1"/>
                          </a:solidFill>
                          <a:effectLst/>
                        </a:rPr>
                        <a:t>8.077781</a:t>
                      </a:r>
                    </a:p>
                  </a:txBody>
                  <a:tcPr marL="122452" marR="122452" marT="61226" marB="61226" anchor="ctr"/>
                </a:tc>
                <a:tc>
                  <a:txBody>
                    <a:bodyPr/>
                    <a:lstStyle/>
                    <a:p>
                      <a:pPr algn="ctr" fontAlgn="ctr"/>
                      <a:r>
                        <a:rPr lang="en-US" sz="1400" dirty="0">
                          <a:solidFill>
                            <a:schemeClr val="tx1"/>
                          </a:solidFill>
                          <a:effectLst/>
                        </a:rPr>
                        <a:t>1.484393</a:t>
                      </a:r>
                    </a:p>
                  </a:txBody>
                  <a:tcPr marL="122452" marR="122452" marT="61226" marB="61226" anchor="ctr"/>
                </a:tc>
                <a:extLst>
                  <a:ext uri="{0D108BD9-81ED-4DB2-BD59-A6C34878D82A}">
                    <a16:rowId xmlns:a16="http://schemas.microsoft.com/office/drawing/2014/main" val="397838780"/>
                  </a:ext>
                </a:extLst>
              </a:tr>
              <a:tr h="401910">
                <a:tc>
                  <a:txBody>
                    <a:bodyPr/>
                    <a:lstStyle/>
                    <a:p>
                      <a:pPr algn="ctr" fontAlgn="ctr"/>
                      <a:r>
                        <a:rPr lang="en-US" sz="1300" dirty="0">
                          <a:effectLst/>
                        </a:rPr>
                        <a:t>Wolf/Bear</a:t>
                      </a:r>
                      <a:endParaRPr lang="en-US" sz="1300" b="0" dirty="0">
                        <a:solidFill>
                          <a:sysClr val="windowText" lastClr="000000"/>
                        </a:solidFill>
                        <a:effectLst/>
                        <a:latin typeface="Roboto Slab" pitchFamily="2" charset="0"/>
                        <a:ea typeface="Roboto Slab" pitchFamily="2" charset="0"/>
                      </a:endParaRPr>
                    </a:p>
                  </a:txBody>
                  <a:tcPr marL="60338" marR="60338" marT="30170" marB="30170" anchor="ctr"/>
                </a:tc>
                <a:tc>
                  <a:txBody>
                    <a:bodyPr/>
                    <a:lstStyle/>
                    <a:p>
                      <a:pPr algn="ctr" fontAlgn="ctr"/>
                      <a:r>
                        <a:rPr lang="en-US" sz="1400" dirty="0">
                          <a:solidFill>
                            <a:schemeClr val="tx1"/>
                          </a:solidFill>
                          <a:effectLst/>
                        </a:rPr>
                        <a:t>106,727</a:t>
                      </a:r>
                    </a:p>
                  </a:txBody>
                  <a:tcPr marL="122452" marR="122452" marT="61226" marB="61226" anchor="ctr"/>
                </a:tc>
                <a:tc>
                  <a:txBody>
                    <a:bodyPr/>
                    <a:lstStyle/>
                    <a:p>
                      <a:pPr algn="ctr" fontAlgn="ctr"/>
                      <a:r>
                        <a:rPr lang="en-US" sz="1400">
                          <a:solidFill>
                            <a:schemeClr val="tx1"/>
                          </a:solidFill>
                          <a:effectLst/>
                        </a:rPr>
                        <a:t>7.875428</a:t>
                      </a:r>
                    </a:p>
                  </a:txBody>
                  <a:tcPr marL="122452" marR="122452" marT="61226" marB="61226" anchor="ctr"/>
                </a:tc>
                <a:tc>
                  <a:txBody>
                    <a:bodyPr/>
                    <a:lstStyle/>
                    <a:p>
                      <a:pPr algn="ctr" fontAlgn="ctr"/>
                      <a:r>
                        <a:rPr lang="en-US" sz="1400" dirty="0">
                          <a:solidFill>
                            <a:schemeClr val="tx1"/>
                          </a:solidFill>
                          <a:effectLst/>
                        </a:rPr>
                        <a:t>9.240781</a:t>
                      </a:r>
                    </a:p>
                  </a:txBody>
                  <a:tcPr marL="122452" marR="122452" marT="61226" marB="61226" anchor="ctr"/>
                </a:tc>
                <a:tc>
                  <a:txBody>
                    <a:bodyPr/>
                    <a:lstStyle/>
                    <a:p>
                      <a:pPr algn="ctr" fontAlgn="ctr"/>
                      <a:r>
                        <a:rPr lang="en-US" sz="1400" dirty="0">
                          <a:solidFill>
                            <a:schemeClr val="tx1"/>
                          </a:solidFill>
                          <a:effectLst/>
                        </a:rPr>
                        <a:t>1.365353</a:t>
                      </a:r>
                    </a:p>
                  </a:txBody>
                  <a:tcPr marL="122452" marR="122452" marT="61226" marB="61226" anchor="ctr"/>
                </a:tc>
                <a:extLst>
                  <a:ext uri="{0D108BD9-81ED-4DB2-BD59-A6C34878D82A}">
                    <a16:rowId xmlns:a16="http://schemas.microsoft.com/office/drawing/2014/main" val="162887139"/>
                  </a:ext>
                </a:extLst>
              </a:tr>
              <a:tr h="401910">
                <a:tc>
                  <a:txBody>
                    <a:bodyPr/>
                    <a:lstStyle/>
                    <a:p>
                      <a:pPr algn="ctr" fontAlgn="ctr"/>
                      <a:r>
                        <a:rPr lang="en-US" sz="1300" dirty="0">
                          <a:effectLst/>
                        </a:rPr>
                        <a:t>Webelos</a:t>
                      </a:r>
                      <a:endParaRPr lang="en-US" sz="1300" b="0" dirty="0">
                        <a:solidFill>
                          <a:sysClr val="windowText" lastClr="000000"/>
                        </a:solidFill>
                        <a:effectLst/>
                        <a:latin typeface="Roboto Slab" pitchFamily="2" charset="0"/>
                        <a:ea typeface="Roboto Slab" pitchFamily="2" charset="0"/>
                      </a:endParaRPr>
                    </a:p>
                  </a:txBody>
                  <a:tcPr marL="60338" marR="60338" marT="30170" marB="30170" anchor="ctr"/>
                </a:tc>
                <a:tc>
                  <a:txBody>
                    <a:bodyPr/>
                    <a:lstStyle/>
                    <a:p>
                      <a:pPr algn="ctr" fontAlgn="ctr"/>
                      <a:r>
                        <a:rPr lang="en-US" sz="1400" dirty="0">
                          <a:solidFill>
                            <a:schemeClr val="tx1"/>
                          </a:solidFill>
                          <a:effectLst/>
                        </a:rPr>
                        <a:t>55,227</a:t>
                      </a:r>
                    </a:p>
                  </a:txBody>
                  <a:tcPr marL="122452" marR="122452" marT="61226" marB="61226" anchor="ctr"/>
                </a:tc>
                <a:tc>
                  <a:txBody>
                    <a:bodyPr/>
                    <a:lstStyle/>
                    <a:p>
                      <a:pPr algn="ctr" fontAlgn="ctr"/>
                      <a:r>
                        <a:rPr lang="en-US" sz="1400">
                          <a:solidFill>
                            <a:schemeClr val="tx1"/>
                          </a:solidFill>
                          <a:effectLst/>
                        </a:rPr>
                        <a:t>9.854925</a:t>
                      </a:r>
                    </a:p>
                  </a:txBody>
                  <a:tcPr marL="122452" marR="122452" marT="61226" marB="61226" anchor="ctr"/>
                </a:tc>
                <a:tc>
                  <a:txBody>
                    <a:bodyPr/>
                    <a:lstStyle/>
                    <a:p>
                      <a:pPr algn="ctr" fontAlgn="ctr"/>
                      <a:r>
                        <a:rPr lang="en-US" sz="1400">
                          <a:solidFill>
                            <a:schemeClr val="tx1"/>
                          </a:solidFill>
                          <a:effectLst/>
                        </a:rPr>
                        <a:t>11.040180</a:t>
                      </a:r>
                    </a:p>
                  </a:txBody>
                  <a:tcPr marL="122452" marR="122452" marT="61226" marB="61226" anchor="ctr"/>
                </a:tc>
                <a:tc>
                  <a:txBody>
                    <a:bodyPr/>
                    <a:lstStyle/>
                    <a:p>
                      <a:pPr algn="ctr" fontAlgn="ctr"/>
                      <a:r>
                        <a:rPr lang="en-US" sz="1400" dirty="0">
                          <a:solidFill>
                            <a:schemeClr val="tx1"/>
                          </a:solidFill>
                          <a:effectLst/>
                        </a:rPr>
                        <a:t>1.185255</a:t>
                      </a:r>
                    </a:p>
                  </a:txBody>
                  <a:tcPr marL="122452" marR="122452" marT="61226" marB="61226" anchor="ctr"/>
                </a:tc>
                <a:extLst>
                  <a:ext uri="{0D108BD9-81ED-4DB2-BD59-A6C34878D82A}">
                    <a16:rowId xmlns:a16="http://schemas.microsoft.com/office/drawing/2014/main" val="1013007528"/>
                  </a:ext>
                </a:extLst>
              </a:tr>
            </a:tbl>
          </a:graphicData>
        </a:graphic>
      </p:graphicFrame>
      <p:pic>
        <p:nvPicPr>
          <p:cNvPr id="12" name="Content Placeholder 11">
            <a:extLst>
              <a:ext uri="{FF2B5EF4-FFF2-40B4-BE49-F238E27FC236}">
                <a16:creationId xmlns:a16="http://schemas.microsoft.com/office/drawing/2014/main" id="{60636179-FFA8-4362-B682-19AD3D50BF44}"/>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1269781" y="2641672"/>
            <a:ext cx="3886200" cy="2720340"/>
          </a:xfrm>
        </p:spPr>
      </p:pic>
      <p:sp>
        <p:nvSpPr>
          <p:cNvPr id="14" name="Content Placeholder 15">
            <a:extLst>
              <a:ext uri="{FF2B5EF4-FFF2-40B4-BE49-F238E27FC236}">
                <a16:creationId xmlns:a16="http://schemas.microsoft.com/office/drawing/2014/main" id="{E403E4AC-A6A3-45DC-8347-161A58DFD4BB}"/>
              </a:ext>
            </a:extLst>
          </p:cNvPr>
          <p:cNvSpPr txBox="1">
            <a:spLocks/>
          </p:cNvSpPr>
          <p:nvPr/>
        </p:nvSpPr>
        <p:spPr>
          <a:xfrm>
            <a:off x="5985641" y="1678895"/>
            <a:ext cx="5280723" cy="1775123"/>
          </a:xfrm>
          <a:prstGeom prst="rect">
            <a:avLst/>
          </a:prstGeom>
        </p:spPr>
        <p:txBody>
          <a:bodyPr vert="horz" lIns="91440" tIns="45720" rIns="91440" bIns="45720" rtlCol="0">
            <a:normAutofit/>
          </a:bodyPr>
          <a:lstStyle>
            <a:lvl1pPr marL="128588" indent="-128588" algn="l" defTabSz="514350" rtl="0" eaLnBrk="1" latinLnBrk="0" hangingPunct="1">
              <a:lnSpc>
                <a:spcPct val="90000"/>
              </a:lnSpc>
              <a:spcBef>
                <a:spcPts val="563"/>
              </a:spcBef>
              <a:buFont typeface="Arial" panose="020B0604020202020204" pitchFamily="34" charset="0"/>
              <a:buChar char="•"/>
              <a:defRPr sz="1575" b="0" u="none" kern="1200" cap="none" spc="0">
                <a:ln w="0"/>
                <a:solidFill>
                  <a:schemeClr val="tx1"/>
                </a:solidFill>
                <a:effectLst/>
                <a:latin typeface="Roboto Slab" pitchFamily="2" charset="0"/>
                <a:ea typeface="Roboto Slab" pitchFamily="2" charset="0"/>
                <a:cs typeface="Arial" panose="020B060402020202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b="0" u="none" kern="1200" cap="none" spc="0">
                <a:ln w="0"/>
                <a:solidFill>
                  <a:schemeClr val="tx1"/>
                </a:solidFill>
                <a:effectLst/>
                <a:latin typeface="Roboto Slab" pitchFamily="2" charset="0"/>
                <a:ea typeface="Roboto Slab" pitchFamily="2" charset="0"/>
                <a:cs typeface="Arial" panose="020B0604020202020204" pitchFamily="34" charset="0"/>
              </a:defRPr>
            </a:lvl2pPr>
            <a:lvl3pPr marL="642938" indent="-128588" algn="l" defTabSz="514350" rtl="0" eaLnBrk="1" latinLnBrk="0" hangingPunct="1">
              <a:lnSpc>
                <a:spcPct val="90000"/>
              </a:lnSpc>
              <a:spcBef>
                <a:spcPts val="281"/>
              </a:spcBef>
              <a:buFont typeface="Arial" panose="020B0604020202020204" pitchFamily="34" charset="0"/>
              <a:buChar char="•"/>
              <a:defRPr sz="1125" b="0" u="none" kern="1200" cap="none" spc="0">
                <a:ln w="0"/>
                <a:solidFill>
                  <a:schemeClr val="tx1"/>
                </a:solidFill>
                <a:effectLst/>
                <a:latin typeface="Roboto Slab" pitchFamily="2" charset="0"/>
                <a:ea typeface="Roboto Slab" pitchFamily="2" charset="0"/>
                <a:cs typeface="Arial" panose="020B0604020202020204" pitchFamily="34" charset="0"/>
              </a:defRPr>
            </a:lvl3pPr>
            <a:lvl4pPr marL="900113" indent="-128588" algn="l" defTabSz="514350" rtl="0" eaLnBrk="1" latinLnBrk="0" hangingPunct="1">
              <a:lnSpc>
                <a:spcPct val="90000"/>
              </a:lnSpc>
              <a:spcBef>
                <a:spcPts val="281"/>
              </a:spcBef>
              <a:buFont typeface="Arial" panose="020B0604020202020204" pitchFamily="34" charset="0"/>
              <a:buChar char="•"/>
              <a:defRPr sz="1013" b="0" u="none" kern="1200" cap="none" spc="0">
                <a:ln w="0"/>
                <a:solidFill>
                  <a:schemeClr val="tx1"/>
                </a:solidFill>
                <a:effectLst/>
                <a:latin typeface="Roboto Slab" pitchFamily="2" charset="0"/>
                <a:ea typeface="Roboto Slab" pitchFamily="2" charset="0"/>
                <a:cs typeface="Arial" panose="020B0604020202020204" pitchFamily="34" charset="0"/>
              </a:defRPr>
            </a:lvl4pPr>
            <a:lvl5pPr marL="1157288" indent="-128588" algn="l" defTabSz="514350" rtl="0" eaLnBrk="1" latinLnBrk="0" hangingPunct="1">
              <a:lnSpc>
                <a:spcPct val="90000"/>
              </a:lnSpc>
              <a:spcBef>
                <a:spcPts val="281"/>
              </a:spcBef>
              <a:buFont typeface="Arial" panose="020B0604020202020204" pitchFamily="34" charset="0"/>
              <a:buChar char="•"/>
              <a:defRPr sz="1013" b="0" u="none" kern="1200" cap="none" spc="0">
                <a:ln w="0"/>
                <a:solidFill>
                  <a:schemeClr val="tx1"/>
                </a:solidFill>
                <a:effectLst/>
                <a:latin typeface="Roboto Slab" pitchFamily="2" charset="0"/>
                <a:ea typeface="Roboto Slab" pitchFamily="2" charset="0"/>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marR="0" lvl="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w="0"/>
                <a:solidFill>
                  <a:prstClr val="black"/>
                </a:solidFill>
                <a:effectLst/>
                <a:uLnTx/>
                <a:uFillTx/>
                <a:latin typeface="Roboto Slab" pitchFamily="2" charset="0"/>
                <a:ea typeface="Roboto Slab" pitchFamily="2" charset="0"/>
                <a:cs typeface="Arial" panose="020B0604020202020204" pitchFamily="34" charset="0"/>
              </a:rPr>
              <a:t>Tenure</a:t>
            </a:r>
          </a:p>
          <a:p>
            <a:pPr marL="128588" marR="0" lvl="0" indent="-128588" algn="l" defTabSz="514350" rtl="0" eaLnBrk="1" fontAlgn="auto" latinLnBrk="0" hangingPunct="1">
              <a:lnSpc>
                <a:spcPct val="90000"/>
              </a:lnSpc>
              <a:spcBef>
                <a:spcPts val="563"/>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w="0"/>
                <a:solidFill>
                  <a:prstClr val="black"/>
                </a:solidFill>
                <a:effectLst/>
                <a:uLnTx/>
                <a:uFillTx/>
                <a:latin typeface="Roboto Slab" pitchFamily="2" charset="0"/>
                <a:ea typeface="Roboto Slab" pitchFamily="2" charset="0"/>
                <a:cs typeface="Arial" panose="020B0604020202020204" pitchFamily="34" charset="0"/>
              </a:rPr>
              <a:t>Average: 1.37  Years   (</a:t>
            </a:r>
            <a:r>
              <a:rPr kumimoji="0" lang="el-GR" sz="2000" b="0" i="0" u="none" strike="noStrike" kern="1200" cap="none" spc="0" normalizeH="0" baseline="0" noProof="0" dirty="0">
                <a:ln w="0"/>
                <a:solidFill>
                  <a:prstClr val="black"/>
                </a:solidFill>
                <a:effectLst/>
                <a:uLnTx/>
                <a:uFillTx/>
                <a:latin typeface="Roboto Slab" pitchFamily="2" charset="0"/>
                <a:ea typeface="Roboto Slab" pitchFamily="2" charset="0"/>
                <a:cs typeface="Arial" panose="020B0604020202020204" pitchFamily="34" charset="0"/>
              </a:rPr>
              <a:t>σ</a:t>
            </a:r>
            <a:r>
              <a:rPr kumimoji="0" lang="en-US" sz="2000" b="0" i="0" u="none" strike="noStrike" kern="1200" cap="none" spc="0" normalizeH="0" baseline="0" noProof="0" dirty="0">
                <a:ln w="0"/>
                <a:solidFill>
                  <a:prstClr val="black"/>
                </a:solidFill>
                <a:effectLst/>
                <a:uLnTx/>
                <a:uFillTx/>
                <a:latin typeface="Roboto Slab" pitchFamily="2" charset="0"/>
                <a:ea typeface="Roboto Slab" pitchFamily="2" charset="0"/>
                <a:cs typeface="Arial" panose="020B0604020202020204" pitchFamily="34" charset="0"/>
              </a:rPr>
              <a:t>: 0.94)</a:t>
            </a:r>
          </a:p>
          <a:p>
            <a:pPr marL="128588" marR="0" lvl="0" indent="-128588" algn="l" defTabSz="514350" rtl="0" eaLnBrk="1" fontAlgn="auto" latinLnBrk="0" hangingPunct="1">
              <a:lnSpc>
                <a:spcPct val="90000"/>
              </a:lnSpc>
              <a:spcBef>
                <a:spcPts val="563"/>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w="0"/>
                <a:solidFill>
                  <a:prstClr val="black"/>
                </a:solidFill>
                <a:effectLst/>
                <a:uLnTx/>
                <a:uFillTx/>
                <a:latin typeface="Roboto Slab" pitchFamily="2" charset="0"/>
                <a:ea typeface="Roboto Slab" pitchFamily="2" charset="0"/>
                <a:cs typeface="Arial" panose="020B0604020202020204" pitchFamily="34" charset="0"/>
              </a:rPr>
              <a:t>Most Common: 1.33 Years </a:t>
            </a:r>
          </a:p>
          <a:p>
            <a:pPr marL="128588" marR="0" lvl="0" indent="-128588" algn="l" defTabSz="514350" rtl="0" eaLnBrk="1" fontAlgn="auto" latinLnBrk="0" hangingPunct="1">
              <a:lnSpc>
                <a:spcPct val="90000"/>
              </a:lnSpc>
              <a:spcBef>
                <a:spcPts val="563"/>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w="0"/>
                <a:solidFill>
                  <a:prstClr val="black"/>
                </a:solidFill>
                <a:effectLst/>
                <a:uLnTx/>
                <a:uFillTx/>
                <a:latin typeface="Roboto Slab" pitchFamily="2" charset="0"/>
                <a:ea typeface="Roboto Slab" pitchFamily="2" charset="0"/>
                <a:cs typeface="Arial" panose="020B0604020202020204" pitchFamily="34" charset="0"/>
              </a:rPr>
              <a:t>Median: </a:t>
            </a:r>
            <a:r>
              <a:rPr kumimoji="0" lang="en-US" sz="2000" b="0" i="0" u="none" strike="noStrike" kern="1200" cap="none" spc="0" normalizeH="0" baseline="0" noProof="0" dirty="0">
                <a:ln w="0"/>
                <a:solidFill>
                  <a:prstClr val="black"/>
                </a:solidFill>
                <a:effectLst/>
                <a:highlight>
                  <a:srgbClr val="FFFF00"/>
                </a:highlight>
                <a:uLnTx/>
                <a:uFillTx/>
                <a:latin typeface="Roboto Slab" pitchFamily="2" charset="0"/>
                <a:ea typeface="Roboto Slab" pitchFamily="2" charset="0"/>
                <a:cs typeface="Arial" panose="020B0604020202020204" pitchFamily="34" charset="0"/>
              </a:rPr>
              <a:t>1.33</a:t>
            </a:r>
            <a:r>
              <a:rPr kumimoji="0" lang="en-US" sz="2000" b="0" i="0" u="none" strike="noStrike" kern="1200" cap="none" spc="0" normalizeH="0" baseline="0" noProof="0" dirty="0">
                <a:ln w="0"/>
                <a:solidFill>
                  <a:prstClr val="black"/>
                </a:solidFill>
                <a:effectLst/>
                <a:uLnTx/>
                <a:uFillTx/>
                <a:latin typeface="Roboto Slab" pitchFamily="2" charset="0"/>
                <a:ea typeface="Roboto Slab" pitchFamily="2" charset="0"/>
                <a:cs typeface="Arial" panose="020B0604020202020204" pitchFamily="34" charset="0"/>
              </a:rPr>
              <a:t> Years </a:t>
            </a:r>
          </a:p>
        </p:txBody>
      </p:sp>
    </p:spTree>
    <p:extLst>
      <p:ext uri="{BB962C8B-B14F-4D97-AF65-F5344CB8AC3E}">
        <p14:creationId xmlns:p14="http://schemas.microsoft.com/office/powerpoint/2010/main" val="3861930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0AF19E-B07B-4A27-B5CB-5EF260B942F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59886" y="402020"/>
            <a:ext cx="9672227" cy="6378355"/>
          </a:xfrm>
          <a:prstGeom prst="rect">
            <a:avLst/>
          </a:prstGeom>
        </p:spPr>
      </p:pic>
    </p:spTree>
    <p:extLst>
      <p:ext uri="{BB962C8B-B14F-4D97-AF65-F5344CB8AC3E}">
        <p14:creationId xmlns:p14="http://schemas.microsoft.com/office/powerpoint/2010/main" val="3803135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F0446E4F-3D49-41C2-B09A-39CDF1A1CD14}"/>
              </a:ext>
            </a:extLst>
          </p:cNvPr>
          <p:cNvSpPr txBox="1">
            <a:spLocks/>
          </p:cNvSpPr>
          <p:nvPr/>
        </p:nvSpPr>
        <p:spPr>
          <a:xfrm>
            <a:off x="838200" y="365129"/>
            <a:ext cx="10515600" cy="1325563"/>
          </a:xfrm>
          <a:prstGeom prst="rect">
            <a:avLst/>
          </a:prstGeom>
        </p:spPr>
        <p:txBody>
          <a:bodyPr>
            <a:noAutofit/>
          </a:bodyPr>
          <a:lstStyle>
            <a:lvl1pPr algn="l" rtl="0" eaLnBrk="0" fontAlgn="base" hangingPunct="0">
              <a:lnSpc>
                <a:spcPts val="3300"/>
              </a:lnSpc>
              <a:spcBef>
                <a:spcPct val="0"/>
              </a:spcBef>
              <a:spcAft>
                <a:spcPct val="0"/>
              </a:spcAft>
              <a:defRPr sz="3400" kern="1200">
                <a:solidFill>
                  <a:schemeClr val="accent1"/>
                </a:solidFill>
                <a:latin typeface="+mn-lt"/>
                <a:ea typeface="Tahoma" pitchFamily="34" charset="0"/>
                <a:cs typeface="Times New Roman" pitchFamily="18" charset="0"/>
              </a:defRPr>
            </a:lvl1pPr>
            <a:lvl2pPr algn="l" rtl="0" eaLnBrk="0" fontAlgn="base" hangingPunct="0">
              <a:lnSpc>
                <a:spcPts val="3300"/>
              </a:lnSpc>
              <a:spcBef>
                <a:spcPct val="0"/>
              </a:spcBef>
              <a:spcAft>
                <a:spcPct val="0"/>
              </a:spcAft>
              <a:defRPr sz="3400">
                <a:solidFill>
                  <a:schemeClr val="accent1"/>
                </a:solidFill>
                <a:latin typeface="Calibri" panose="020F0502020204030204" pitchFamily="34" charset="0"/>
                <a:ea typeface="Tahoma" panose="020B0604030504040204" pitchFamily="34" charset="0"/>
                <a:cs typeface="Times New Roman" panose="02020603050405020304" pitchFamily="18" charset="0"/>
              </a:defRPr>
            </a:lvl2pPr>
            <a:lvl3pPr algn="l" rtl="0" eaLnBrk="0" fontAlgn="base" hangingPunct="0">
              <a:lnSpc>
                <a:spcPts val="3300"/>
              </a:lnSpc>
              <a:spcBef>
                <a:spcPct val="0"/>
              </a:spcBef>
              <a:spcAft>
                <a:spcPct val="0"/>
              </a:spcAft>
              <a:defRPr sz="3400">
                <a:solidFill>
                  <a:schemeClr val="accent1"/>
                </a:solidFill>
                <a:latin typeface="Calibri" panose="020F0502020204030204" pitchFamily="34" charset="0"/>
                <a:ea typeface="Tahoma" panose="020B0604030504040204" pitchFamily="34" charset="0"/>
                <a:cs typeface="Times New Roman" panose="02020603050405020304" pitchFamily="18" charset="0"/>
              </a:defRPr>
            </a:lvl3pPr>
            <a:lvl4pPr algn="l" rtl="0" eaLnBrk="0" fontAlgn="base" hangingPunct="0">
              <a:lnSpc>
                <a:spcPts val="3300"/>
              </a:lnSpc>
              <a:spcBef>
                <a:spcPct val="0"/>
              </a:spcBef>
              <a:spcAft>
                <a:spcPct val="0"/>
              </a:spcAft>
              <a:defRPr sz="3400">
                <a:solidFill>
                  <a:schemeClr val="accent1"/>
                </a:solidFill>
                <a:latin typeface="Calibri" panose="020F0502020204030204" pitchFamily="34" charset="0"/>
                <a:ea typeface="Tahoma" panose="020B0604030504040204" pitchFamily="34" charset="0"/>
                <a:cs typeface="Times New Roman" panose="02020603050405020304" pitchFamily="18" charset="0"/>
              </a:defRPr>
            </a:lvl4pPr>
            <a:lvl5pPr algn="l" rtl="0" eaLnBrk="0" fontAlgn="base" hangingPunct="0">
              <a:lnSpc>
                <a:spcPts val="3300"/>
              </a:lnSpc>
              <a:spcBef>
                <a:spcPct val="0"/>
              </a:spcBef>
              <a:spcAft>
                <a:spcPct val="0"/>
              </a:spcAft>
              <a:defRPr sz="3400">
                <a:solidFill>
                  <a:schemeClr val="accent1"/>
                </a:solidFill>
                <a:latin typeface="Calibri" panose="020F0502020204030204" pitchFamily="34" charset="0"/>
                <a:ea typeface="Tahoma" panose="020B0604030504040204" pitchFamily="34" charset="0"/>
                <a:cs typeface="Times New Roman" panose="02020603050405020304" pitchFamily="18" charset="0"/>
              </a:defRPr>
            </a:lvl5pPr>
            <a:lvl6pPr marL="457189" algn="l" rtl="0" fontAlgn="base">
              <a:lnSpc>
                <a:spcPts val="3300"/>
              </a:lnSpc>
              <a:spcBef>
                <a:spcPct val="0"/>
              </a:spcBef>
              <a:spcAft>
                <a:spcPct val="0"/>
              </a:spcAft>
              <a:defRPr sz="3400">
                <a:solidFill>
                  <a:schemeClr val="accent1"/>
                </a:solidFill>
                <a:latin typeface="Calibri" panose="020F0502020204030204" pitchFamily="34" charset="0"/>
                <a:ea typeface="Tahoma" panose="020B0604030504040204" pitchFamily="34" charset="0"/>
                <a:cs typeface="Times New Roman" panose="02020603050405020304" pitchFamily="18" charset="0"/>
              </a:defRPr>
            </a:lvl6pPr>
            <a:lvl7pPr marL="914377" algn="l" rtl="0" fontAlgn="base">
              <a:lnSpc>
                <a:spcPts val="3300"/>
              </a:lnSpc>
              <a:spcBef>
                <a:spcPct val="0"/>
              </a:spcBef>
              <a:spcAft>
                <a:spcPct val="0"/>
              </a:spcAft>
              <a:defRPr sz="3400">
                <a:solidFill>
                  <a:schemeClr val="accent1"/>
                </a:solidFill>
                <a:latin typeface="Calibri" panose="020F0502020204030204" pitchFamily="34" charset="0"/>
                <a:ea typeface="Tahoma" panose="020B0604030504040204" pitchFamily="34" charset="0"/>
                <a:cs typeface="Times New Roman" panose="02020603050405020304" pitchFamily="18" charset="0"/>
              </a:defRPr>
            </a:lvl7pPr>
            <a:lvl8pPr marL="1371566" algn="l" rtl="0" fontAlgn="base">
              <a:lnSpc>
                <a:spcPts val="3300"/>
              </a:lnSpc>
              <a:spcBef>
                <a:spcPct val="0"/>
              </a:spcBef>
              <a:spcAft>
                <a:spcPct val="0"/>
              </a:spcAft>
              <a:defRPr sz="3400">
                <a:solidFill>
                  <a:schemeClr val="accent1"/>
                </a:solidFill>
                <a:latin typeface="Calibri" panose="020F0502020204030204" pitchFamily="34" charset="0"/>
                <a:ea typeface="Tahoma" panose="020B0604030504040204" pitchFamily="34" charset="0"/>
                <a:cs typeface="Times New Roman" panose="02020603050405020304" pitchFamily="18" charset="0"/>
              </a:defRPr>
            </a:lvl8pPr>
            <a:lvl9pPr marL="1828754" algn="l" rtl="0" fontAlgn="base">
              <a:lnSpc>
                <a:spcPts val="3300"/>
              </a:lnSpc>
              <a:spcBef>
                <a:spcPct val="0"/>
              </a:spcBef>
              <a:spcAft>
                <a:spcPct val="0"/>
              </a:spcAft>
              <a:defRPr sz="3400">
                <a:solidFill>
                  <a:schemeClr val="accent1"/>
                </a:solidFill>
                <a:latin typeface="Calibri" panose="020F0502020204030204" pitchFamily="34" charset="0"/>
                <a:ea typeface="Tahoma" panose="020B0604030504040204" pitchFamily="34" charset="0"/>
                <a:cs typeface="Times New Roman" panose="02020603050405020304" pitchFamily="18" charset="0"/>
              </a:defRPr>
            </a:lvl9pPr>
          </a:lstStyle>
          <a:p>
            <a:pPr marL="0" marR="0" lvl="0" indent="0" algn="l" defTabSz="914400" rtl="0" eaLnBrk="0" fontAlgn="base" latinLnBrk="0" hangingPunct="0">
              <a:lnSpc>
                <a:spcPts val="3300"/>
              </a:lnSpc>
              <a:spcBef>
                <a:spcPct val="0"/>
              </a:spcBef>
              <a:spcAft>
                <a:spcPct val="0"/>
              </a:spcAft>
              <a:buClrTx/>
              <a:buSzTx/>
              <a:buFontTx/>
              <a:buNone/>
              <a:tabLst/>
              <a:defRPr/>
            </a:pPr>
            <a:endParaRPr kumimoji="0" lang="en-US" sz="45500" b="1" i="0" u="none" strike="noStrike" kern="1200" cap="none" spc="0" normalizeH="0" baseline="0" noProof="0" dirty="0">
              <a:ln>
                <a:noFill/>
              </a:ln>
              <a:solidFill>
                <a:srgbClr val="015F9D"/>
              </a:solidFill>
              <a:effectLst/>
              <a:uLnTx/>
              <a:uFillTx/>
              <a:latin typeface="Franklin Gothic Medium Cond Regular"/>
              <a:ea typeface="Tahoma" pitchFamily="34" charset="0"/>
              <a:cs typeface="Times New Roman" pitchFamily="18" charset="0"/>
            </a:endParaRPr>
          </a:p>
        </p:txBody>
      </p:sp>
      <p:sp>
        <p:nvSpPr>
          <p:cNvPr id="3" name="Title 2">
            <a:extLst>
              <a:ext uri="{FF2B5EF4-FFF2-40B4-BE49-F238E27FC236}">
                <a16:creationId xmlns:a16="http://schemas.microsoft.com/office/drawing/2014/main" id="{FD864F7B-ADBE-4E9E-814B-F324A5C92B56}"/>
              </a:ext>
            </a:extLst>
          </p:cNvPr>
          <p:cNvSpPr>
            <a:spLocks noGrp="1"/>
          </p:cNvSpPr>
          <p:nvPr>
            <p:ph type="title"/>
          </p:nvPr>
        </p:nvSpPr>
        <p:spPr>
          <a:xfrm>
            <a:off x="831850" y="2051209"/>
            <a:ext cx="10255250" cy="2852737"/>
          </a:xfrm>
        </p:spPr>
        <p:txBody>
          <a:bodyPr>
            <a:noAutofit/>
          </a:bodyPr>
          <a:lstStyle/>
          <a:p>
            <a:pPr algn="ctr"/>
            <a:r>
              <a:rPr lang="en-US" sz="6600" b="1" dirty="0">
                <a:latin typeface="Gill Sans MT" panose="020B0502020104020203" pitchFamily="34" charset="0"/>
              </a:rPr>
              <a:t>Very Positive Impressions of Cub Scouting.</a:t>
            </a:r>
          </a:p>
        </p:txBody>
      </p:sp>
      <p:sp>
        <p:nvSpPr>
          <p:cNvPr id="5" name="Title 4">
            <a:extLst>
              <a:ext uri="{FF2B5EF4-FFF2-40B4-BE49-F238E27FC236}">
                <a16:creationId xmlns:a16="http://schemas.microsoft.com/office/drawing/2014/main" id="{E307EC4B-7CA5-456F-B142-62517A5A9ACA}"/>
              </a:ext>
            </a:extLst>
          </p:cNvPr>
          <p:cNvSpPr txBox="1">
            <a:spLocks/>
          </p:cNvSpPr>
          <p:nvPr/>
        </p:nvSpPr>
        <p:spPr>
          <a:xfrm>
            <a:off x="704850" y="365125"/>
            <a:ext cx="10648950" cy="132556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900" b="1" i="0" u="none" strike="noStrike" kern="1200" cap="none" spc="0" normalizeH="0" baseline="0" noProof="0" dirty="0">
                <a:ln>
                  <a:noFill/>
                </a:ln>
                <a:solidFill>
                  <a:prstClr val="black"/>
                </a:solidFill>
                <a:effectLst/>
                <a:uLnTx/>
                <a:uFillTx/>
                <a:latin typeface="Calibri Light" panose="020F0302020204030204"/>
                <a:ea typeface="+mj-ea"/>
                <a:cs typeface="+mj-cs"/>
              </a:rPr>
              <a:t>Parents….</a:t>
            </a:r>
          </a:p>
        </p:txBody>
      </p:sp>
      <p:pic>
        <p:nvPicPr>
          <p:cNvPr id="6" name="Picture 5" descr="A close up of a sign&#10;&#10;Description automatically generated">
            <a:extLst>
              <a:ext uri="{FF2B5EF4-FFF2-40B4-BE49-F238E27FC236}">
                <a16:creationId xmlns:a16="http://schemas.microsoft.com/office/drawing/2014/main" id="{A4E12227-9901-4BC3-B69E-60296C48BCD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83153" y="5264471"/>
            <a:ext cx="2578842" cy="1317213"/>
          </a:xfrm>
          <a:prstGeom prst="rect">
            <a:avLst/>
          </a:prstGeom>
        </p:spPr>
      </p:pic>
    </p:spTree>
    <p:extLst>
      <p:ext uri="{BB962C8B-B14F-4D97-AF65-F5344CB8AC3E}">
        <p14:creationId xmlns:p14="http://schemas.microsoft.com/office/powerpoint/2010/main" val="3048644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F0446E4F-3D49-41C2-B09A-39CDF1A1CD14}"/>
              </a:ext>
            </a:extLst>
          </p:cNvPr>
          <p:cNvSpPr txBox="1">
            <a:spLocks/>
          </p:cNvSpPr>
          <p:nvPr/>
        </p:nvSpPr>
        <p:spPr>
          <a:xfrm>
            <a:off x="838200" y="365129"/>
            <a:ext cx="10515600" cy="1325563"/>
          </a:xfrm>
          <a:prstGeom prst="rect">
            <a:avLst/>
          </a:prstGeom>
        </p:spPr>
        <p:txBody>
          <a:bodyPr>
            <a:noAutofit/>
          </a:bodyPr>
          <a:lstStyle>
            <a:lvl1pPr algn="l" rtl="0" eaLnBrk="0" fontAlgn="base" hangingPunct="0">
              <a:lnSpc>
                <a:spcPts val="3300"/>
              </a:lnSpc>
              <a:spcBef>
                <a:spcPct val="0"/>
              </a:spcBef>
              <a:spcAft>
                <a:spcPct val="0"/>
              </a:spcAft>
              <a:defRPr sz="3400" kern="1200">
                <a:solidFill>
                  <a:schemeClr val="accent1"/>
                </a:solidFill>
                <a:latin typeface="+mn-lt"/>
                <a:ea typeface="Tahoma" pitchFamily="34" charset="0"/>
                <a:cs typeface="Times New Roman" pitchFamily="18" charset="0"/>
              </a:defRPr>
            </a:lvl1pPr>
            <a:lvl2pPr algn="l" rtl="0" eaLnBrk="0" fontAlgn="base" hangingPunct="0">
              <a:lnSpc>
                <a:spcPts val="3300"/>
              </a:lnSpc>
              <a:spcBef>
                <a:spcPct val="0"/>
              </a:spcBef>
              <a:spcAft>
                <a:spcPct val="0"/>
              </a:spcAft>
              <a:defRPr sz="3400">
                <a:solidFill>
                  <a:schemeClr val="accent1"/>
                </a:solidFill>
                <a:latin typeface="Calibri" panose="020F0502020204030204" pitchFamily="34" charset="0"/>
                <a:ea typeface="Tahoma" panose="020B0604030504040204" pitchFamily="34" charset="0"/>
                <a:cs typeface="Times New Roman" panose="02020603050405020304" pitchFamily="18" charset="0"/>
              </a:defRPr>
            </a:lvl2pPr>
            <a:lvl3pPr algn="l" rtl="0" eaLnBrk="0" fontAlgn="base" hangingPunct="0">
              <a:lnSpc>
                <a:spcPts val="3300"/>
              </a:lnSpc>
              <a:spcBef>
                <a:spcPct val="0"/>
              </a:spcBef>
              <a:spcAft>
                <a:spcPct val="0"/>
              </a:spcAft>
              <a:defRPr sz="3400">
                <a:solidFill>
                  <a:schemeClr val="accent1"/>
                </a:solidFill>
                <a:latin typeface="Calibri" panose="020F0502020204030204" pitchFamily="34" charset="0"/>
                <a:ea typeface="Tahoma" panose="020B0604030504040204" pitchFamily="34" charset="0"/>
                <a:cs typeface="Times New Roman" panose="02020603050405020304" pitchFamily="18" charset="0"/>
              </a:defRPr>
            </a:lvl3pPr>
            <a:lvl4pPr algn="l" rtl="0" eaLnBrk="0" fontAlgn="base" hangingPunct="0">
              <a:lnSpc>
                <a:spcPts val="3300"/>
              </a:lnSpc>
              <a:spcBef>
                <a:spcPct val="0"/>
              </a:spcBef>
              <a:spcAft>
                <a:spcPct val="0"/>
              </a:spcAft>
              <a:defRPr sz="3400">
                <a:solidFill>
                  <a:schemeClr val="accent1"/>
                </a:solidFill>
                <a:latin typeface="Calibri" panose="020F0502020204030204" pitchFamily="34" charset="0"/>
                <a:ea typeface="Tahoma" panose="020B0604030504040204" pitchFamily="34" charset="0"/>
                <a:cs typeface="Times New Roman" panose="02020603050405020304" pitchFamily="18" charset="0"/>
              </a:defRPr>
            </a:lvl4pPr>
            <a:lvl5pPr algn="l" rtl="0" eaLnBrk="0" fontAlgn="base" hangingPunct="0">
              <a:lnSpc>
                <a:spcPts val="3300"/>
              </a:lnSpc>
              <a:spcBef>
                <a:spcPct val="0"/>
              </a:spcBef>
              <a:spcAft>
                <a:spcPct val="0"/>
              </a:spcAft>
              <a:defRPr sz="3400">
                <a:solidFill>
                  <a:schemeClr val="accent1"/>
                </a:solidFill>
                <a:latin typeface="Calibri" panose="020F0502020204030204" pitchFamily="34" charset="0"/>
                <a:ea typeface="Tahoma" panose="020B0604030504040204" pitchFamily="34" charset="0"/>
                <a:cs typeface="Times New Roman" panose="02020603050405020304" pitchFamily="18" charset="0"/>
              </a:defRPr>
            </a:lvl5pPr>
            <a:lvl6pPr marL="457189" algn="l" rtl="0" fontAlgn="base">
              <a:lnSpc>
                <a:spcPts val="3300"/>
              </a:lnSpc>
              <a:spcBef>
                <a:spcPct val="0"/>
              </a:spcBef>
              <a:spcAft>
                <a:spcPct val="0"/>
              </a:spcAft>
              <a:defRPr sz="3400">
                <a:solidFill>
                  <a:schemeClr val="accent1"/>
                </a:solidFill>
                <a:latin typeface="Calibri" panose="020F0502020204030204" pitchFamily="34" charset="0"/>
                <a:ea typeface="Tahoma" panose="020B0604030504040204" pitchFamily="34" charset="0"/>
                <a:cs typeface="Times New Roman" panose="02020603050405020304" pitchFamily="18" charset="0"/>
              </a:defRPr>
            </a:lvl6pPr>
            <a:lvl7pPr marL="914377" algn="l" rtl="0" fontAlgn="base">
              <a:lnSpc>
                <a:spcPts val="3300"/>
              </a:lnSpc>
              <a:spcBef>
                <a:spcPct val="0"/>
              </a:spcBef>
              <a:spcAft>
                <a:spcPct val="0"/>
              </a:spcAft>
              <a:defRPr sz="3400">
                <a:solidFill>
                  <a:schemeClr val="accent1"/>
                </a:solidFill>
                <a:latin typeface="Calibri" panose="020F0502020204030204" pitchFamily="34" charset="0"/>
                <a:ea typeface="Tahoma" panose="020B0604030504040204" pitchFamily="34" charset="0"/>
                <a:cs typeface="Times New Roman" panose="02020603050405020304" pitchFamily="18" charset="0"/>
              </a:defRPr>
            </a:lvl7pPr>
            <a:lvl8pPr marL="1371566" algn="l" rtl="0" fontAlgn="base">
              <a:lnSpc>
                <a:spcPts val="3300"/>
              </a:lnSpc>
              <a:spcBef>
                <a:spcPct val="0"/>
              </a:spcBef>
              <a:spcAft>
                <a:spcPct val="0"/>
              </a:spcAft>
              <a:defRPr sz="3400">
                <a:solidFill>
                  <a:schemeClr val="accent1"/>
                </a:solidFill>
                <a:latin typeface="Calibri" panose="020F0502020204030204" pitchFamily="34" charset="0"/>
                <a:ea typeface="Tahoma" panose="020B0604030504040204" pitchFamily="34" charset="0"/>
                <a:cs typeface="Times New Roman" panose="02020603050405020304" pitchFamily="18" charset="0"/>
              </a:defRPr>
            </a:lvl8pPr>
            <a:lvl9pPr marL="1828754" algn="l" rtl="0" fontAlgn="base">
              <a:lnSpc>
                <a:spcPts val="3300"/>
              </a:lnSpc>
              <a:spcBef>
                <a:spcPct val="0"/>
              </a:spcBef>
              <a:spcAft>
                <a:spcPct val="0"/>
              </a:spcAft>
              <a:defRPr sz="3400">
                <a:solidFill>
                  <a:schemeClr val="accent1"/>
                </a:solidFill>
                <a:latin typeface="Calibri" panose="020F0502020204030204" pitchFamily="34" charset="0"/>
                <a:ea typeface="Tahoma" panose="020B0604030504040204" pitchFamily="34" charset="0"/>
                <a:cs typeface="Times New Roman" panose="02020603050405020304" pitchFamily="18" charset="0"/>
              </a:defRPr>
            </a:lvl9pPr>
          </a:lstStyle>
          <a:p>
            <a:pPr marL="0" marR="0" lvl="0" indent="0" algn="l" defTabSz="914400" rtl="0" eaLnBrk="0" fontAlgn="base" latinLnBrk="0" hangingPunct="0">
              <a:lnSpc>
                <a:spcPts val="3300"/>
              </a:lnSpc>
              <a:spcBef>
                <a:spcPct val="0"/>
              </a:spcBef>
              <a:spcAft>
                <a:spcPct val="0"/>
              </a:spcAft>
              <a:buClrTx/>
              <a:buSzTx/>
              <a:buFontTx/>
              <a:buNone/>
              <a:tabLst/>
              <a:defRPr/>
            </a:pPr>
            <a:endParaRPr kumimoji="0" lang="en-US" sz="45500" b="1" i="0" u="none" strike="noStrike" kern="1200" cap="none" spc="0" normalizeH="0" baseline="0" noProof="0" dirty="0">
              <a:ln>
                <a:noFill/>
              </a:ln>
              <a:solidFill>
                <a:srgbClr val="015F9D"/>
              </a:solidFill>
              <a:effectLst/>
              <a:uLnTx/>
              <a:uFillTx/>
              <a:latin typeface="Franklin Gothic Medium Cond Regular"/>
              <a:ea typeface="Tahoma" pitchFamily="34" charset="0"/>
              <a:cs typeface="Times New Roman" pitchFamily="18" charset="0"/>
            </a:endParaRPr>
          </a:p>
        </p:txBody>
      </p:sp>
      <p:sp>
        <p:nvSpPr>
          <p:cNvPr id="3" name="Title 2">
            <a:extLst>
              <a:ext uri="{FF2B5EF4-FFF2-40B4-BE49-F238E27FC236}">
                <a16:creationId xmlns:a16="http://schemas.microsoft.com/office/drawing/2014/main" id="{FD864F7B-ADBE-4E9E-814B-F324A5C92B56}"/>
              </a:ext>
            </a:extLst>
          </p:cNvPr>
          <p:cNvSpPr>
            <a:spLocks noGrp="1"/>
          </p:cNvSpPr>
          <p:nvPr>
            <p:ph type="title"/>
          </p:nvPr>
        </p:nvSpPr>
        <p:spPr>
          <a:xfrm>
            <a:off x="831850" y="2051209"/>
            <a:ext cx="10255250" cy="2852737"/>
          </a:xfrm>
        </p:spPr>
        <p:txBody>
          <a:bodyPr>
            <a:noAutofit/>
          </a:bodyPr>
          <a:lstStyle/>
          <a:p>
            <a:pPr algn="ctr"/>
            <a:r>
              <a:rPr lang="en-US" sz="6600" b="1" dirty="0">
                <a:latin typeface="Gill Sans MT" panose="020B0502020104020203" pitchFamily="34" charset="0"/>
              </a:rPr>
              <a:t>Generally Unaware of </a:t>
            </a:r>
            <a:br>
              <a:rPr lang="en-US" sz="6600" b="1" dirty="0">
                <a:latin typeface="Gill Sans MT" panose="020B0502020104020203" pitchFamily="34" charset="0"/>
              </a:rPr>
            </a:br>
            <a:r>
              <a:rPr lang="en-US" sz="6600" b="1" dirty="0">
                <a:latin typeface="Gill Sans MT" panose="020B0502020104020203" pitchFamily="34" charset="0"/>
              </a:rPr>
              <a:t>Cub Scouts Locally.</a:t>
            </a:r>
          </a:p>
        </p:txBody>
      </p:sp>
      <p:sp>
        <p:nvSpPr>
          <p:cNvPr id="5" name="Title 4">
            <a:extLst>
              <a:ext uri="{FF2B5EF4-FFF2-40B4-BE49-F238E27FC236}">
                <a16:creationId xmlns:a16="http://schemas.microsoft.com/office/drawing/2014/main" id="{E307EC4B-7CA5-456F-B142-62517A5A9ACA}"/>
              </a:ext>
            </a:extLst>
          </p:cNvPr>
          <p:cNvSpPr txBox="1">
            <a:spLocks/>
          </p:cNvSpPr>
          <p:nvPr/>
        </p:nvSpPr>
        <p:spPr>
          <a:xfrm>
            <a:off x="704850" y="365125"/>
            <a:ext cx="10648950" cy="132556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000" b="1" i="0" u="none" strike="noStrike" kern="1200" cap="none" spc="0" normalizeH="0" baseline="0" noProof="0" dirty="0">
                <a:ln>
                  <a:noFill/>
                </a:ln>
                <a:solidFill>
                  <a:prstClr val="black"/>
                </a:solidFill>
                <a:effectLst/>
                <a:uLnTx/>
                <a:uFillTx/>
                <a:latin typeface="Calibri Light" panose="020F0302020204030204"/>
                <a:ea typeface="+mj-ea"/>
                <a:cs typeface="+mj-cs"/>
              </a:rPr>
              <a:t>Parents….</a:t>
            </a:r>
          </a:p>
        </p:txBody>
      </p:sp>
      <p:pic>
        <p:nvPicPr>
          <p:cNvPr id="6" name="Picture 5" descr="A close up of a sign&#10;&#10;Description automatically generated">
            <a:extLst>
              <a:ext uri="{FF2B5EF4-FFF2-40B4-BE49-F238E27FC236}">
                <a16:creationId xmlns:a16="http://schemas.microsoft.com/office/drawing/2014/main" id="{A4E12227-9901-4BC3-B69E-60296C48BCD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83153" y="5264471"/>
            <a:ext cx="2578842" cy="1317213"/>
          </a:xfrm>
          <a:prstGeom prst="rect">
            <a:avLst/>
          </a:prstGeom>
        </p:spPr>
      </p:pic>
    </p:spTree>
    <p:extLst>
      <p:ext uri="{BB962C8B-B14F-4D97-AF65-F5344CB8AC3E}">
        <p14:creationId xmlns:p14="http://schemas.microsoft.com/office/powerpoint/2010/main" val="369888205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Custom 1">
      <a:dk1>
        <a:sysClr val="windowText" lastClr="000000"/>
      </a:dk1>
      <a:lt1>
        <a:sysClr val="window" lastClr="FFFFFF"/>
      </a:lt1>
      <a:dk2>
        <a:srgbClr val="39302A"/>
      </a:dk2>
      <a:lt2>
        <a:srgbClr val="E5DEDB"/>
      </a:lt2>
      <a:accent1>
        <a:srgbClr val="FF0000"/>
      </a:accent1>
      <a:accent2>
        <a:srgbClr val="002060"/>
      </a:accent2>
      <a:accent3>
        <a:srgbClr val="A5A5A5"/>
      </a:accent3>
      <a:accent4>
        <a:srgbClr val="1773B1"/>
      </a:accent4>
      <a:accent5>
        <a:srgbClr val="FFCA08"/>
      </a:accent5>
      <a:accent6>
        <a:srgbClr val="9C6A6A"/>
      </a:accent6>
      <a:hlink>
        <a:srgbClr val="2998E3"/>
      </a:hlink>
      <a:folHlink>
        <a:srgbClr val="7F723D"/>
      </a:folHlink>
    </a:clrScheme>
    <a:fontScheme name="Custom 21">
      <a:majorFont>
        <a:latin typeface="Gill Sans MT"/>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12700" cap="flat">
          <a:noFill/>
          <a:prstDash val="solid"/>
          <a:miter/>
        </a:ln>
      </a:spPr>
      <a:bodyPr rtlCol="0" anchor="ctr"/>
      <a:lstStyle>
        <a:defPPr algn="l">
          <a:defRPr dirty="0"/>
        </a:defPPr>
      </a:lstStyle>
    </a:spDef>
  </a:objectDefaults>
  <a:extraClrSchemeLst/>
  <a:extLst>
    <a:ext uri="{05A4C25C-085E-4340-85A3-A5531E510DB2}">
      <thm15:themeFamily xmlns:thm15="http://schemas.microsoft.com/office/thememl/2012/main" name="TF22977542_Outdoors presentation_RVA_v4.potx" id="{6CD96AFB-7D75-48FF-A856-C8B82BF3C12B}" vid="{1E6ACFD4-3AE6-4944-B76B-DA44E915EC7F}"/>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ata_Team_Theme_Narrow">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ta_Team_Theme_Narrow" id="{52E3BB27-C11C-4101-BB84-86E13D37FCC7}" vid="{2A662222-9751-4B51-A5E3-7D394BD62DE8}"/>
    </a:ext>
  </a:extLst>
</a:theme>
</file>

<file path=ppt/theme/theme5.xml><?xml version="1.0" encoding="utf-8"?>
<a:theme xmlns:a="http://schemas.openxmlformats.org/drawingml/2006/main" name="1_Data_Team_Theme_Narrow">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ta_Team_Theme_Narrow" id="{52E3BB27-C11C-4101-BB84-86E13D37FCC7}" vid="{2A662222-9751-4B51-A5E3-7D394BD62DE8}"/>
    </a:ext>
  </a:ext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348</TotalTime>
  <Words>1190</Words>
  <Application>Microsoft Office PowerPoint</Application>
  <PresentationFormat>Widescreen</PresentationFormat>
  <Paragraphs>151</Paragraphs>
  <Slides>29</Slides>
  <Notes>23</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29</vt:i4>
      </vt:variant>
    </vt:vector>
  </HeadingPairs>
  <TitlesOfParts>
    <vt:vector size="45" baseType="lpstr">
      <vt:lpstr>Arial</vt:lpstr>
      <vt:lpstr>Calibri</vt:lpstr>
      <vt:lpstr>Calibri Light</vt:lpstr>
      <vt:lpstr>Franklin Gothic Book</vt:lpstr>
      <vt:lpstr>Franklin Gothic Medium Cond</vt:lpstr>
      <vt:lpstr>Franklin Gothic Medium Cond Regular</vt:lpstr>
      <vt:lpstr>Gill Sans MT</vt:lpstr>
      <vt:lpstr>Roboto Slab</vt:lpstr>
      <vt:lpstr>Rockwell</vt:lpstr>
      <vt:lpstr>1_Office Theme</vt:lpstr>
      <vt:lpstr>2_Office Theme</vt:lpstr>
      <vt:lpstr>Custom Design</vt:lpstr>
      <vt:lpstr>Data_Team_Theme_Narrow</vt:lpstr>
      <vt:lpstr>1_Data_Team_Theme_Narrow</vt:lpstr>
      <vt:lpstr>4_Office Theme</vt:lpstr>
      <vt:lpstr>3_Office Theme</vt:lpstr>
      <vt:lpstr>PowerPoint Presentation</vt:lpstr>
      <vt:lpstr>The Panel</vt:lpstr>
      <vt:lpstr>PowerPoint Presentation</vt:lpstr>
      <vt:lpstr>Audience Insights</vt:lpstr>
      <vt:lpstr>Average Recruitment &amp; Expiration Age Traditional, Cub Scouts1, Non-LDS, last 5 years</vt:lpstr>
      <vt:lpstr>Average Recruitment &amp; Expiration Age Traditional, Cub Scouts1, Non-LDS, last 5 years</vt:lpstr>
      <vt:lpstr>PowerPoint Presentation</vt:lpstr>
      <vt:lpstr>Very Positive Impressions of Cub Scouting.</vt:lpstr>
      <vt:lpstr>Generally Unaware of  Cub Scouts Locally.</vt:lpstr>
      <vt:lpstr>Don’t Know that… Girls Can Join.</vt:lpstr>
      <vt:lpstr>Tired of Masks.</vt:lpstr>
      <vt:lpstr>Don’t Want to Fundraise.</vt:lpstr>
      <vt:lpstr>Want to Get Outside.</vt:lpstr>
      <vt:lpstr>80% of Families are  Brand New To Scouting</vt:lpstr>
      <vt:lpstr>New for 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Q&amp;A</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Ramsey</dc:creator>
  <cp:lastModifiedBy>Michael Ramsey</cp:lastModifiedBy>
  <cp:revision>7</cp:revision>
  <dcterms:created xsi:type="dcterms:W3CDTF">2021-06-24T12:12:40Z</dcterms:created>
  <dcterms:modified xsi:type="dcterms:W3CDTF">2021-07-16T12:49:36Z</dcterms:modified>
</cp:coreProperties>
</file>