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32" r:id="rId3"/>
    <p:sldMasterId id="2147483745" r:id="rId4"/>
    <p:sldMasterId id="2147483747" r:id="rId5"/>
    <p:sldMasterId id="2147483749" r:id="rId6"/>
    <p:sldMasterId id="2147483762" r:id="rId7"/>
    <p:sldMasterId id="2147483776" r:id="rId8"/>
  </p:sldMasterIdLst>
  <p:notesMasterIdLst>
    <p:notesMasterId r:id="rId32"/>
  </p:notesMasterIdLst>
  <p:sldIdLst>
    <p:sldId id="1297" r:id="rId9"/>
    <p:sldId id="1301" r:id="rId10"/>
    <p:sldId id="866" r:id="rId11"/>
    <p:sldId id="1290" r:id="rId12"/>
    <p:sldId id="1170" r:id="rId13"/>
    <p:sldId id="1114" r:id="rId14"/>
    <p:sldId id="1214" r:id="rId15"/>
    <p:sldId id="268" r:id="rId16"/>
    <p:sldId id="1306" r:id="rId17"/>
    <p:sldId id="1307" r:id="rId18"/>
    <p:sldId id="1308" r:id="rId19"/>
    <p:sldId id="260" r:id="rId20"/>
    <p:sldId id="1309" r:id="rId21"/>
    <p:sldId id="1270" r:id="rId22"/>
    <p:sldId id="1300" r:id="rId23"/>
    <p:sldId id="257" r:id="rId24"/>
    <p:sldId id="1304" r:id="rId25"/>
    <p:sldId id="270" r:id="rId26"/>
    <p:sldId id="262" r:id="rId27"/>
    <p:sldId id="1305" r:id="rId28"/>
    <p:sldId id="1302" r:id="rId29"/>
    <p:sldId id="948" r:id="rId30"/>
    <p:sldId id="101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BD4DD-B853-46F1-BFC9-4C87C8D7E8A6}" v="36" dt="2021-08-13T15:47:36.6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86" d="100"/>
          <a:sy n="86" d="100"/>
        </p:scale>
        <p:origin x="552"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Ramsey" userId="e0fbd09b-4c7d-48f7-a074-8f5da7da076f" providerId="ADAL" clId="{293BD4DD-B853-46F1-BFC9-4C87C8D7E8A6}"/>
    <pc:docChg chg="undo redo custSel addSld delSld modSld sldOrd">
      <pc:chgData name="Michael Ramsey" userId="e0fbd09b-4c7d-48f7-a074-8f5da7da076f" providerId="ADAL" clId="{293BD4DD-B853-46F1-BFC9-4C87C8D7E8A6}" dt="2021-08-12T23:39:47.495" v="812" actId="20577"/>
      <pc:docMkLst>
        <pc:docMk/>
      </pc:docMkLst>
      <pc:sldChg chg="addSp delSp add del setBg delDesignElem">
        <pc:chgData name="Michael Ramsey" userId="e0fbd09b-4c7d-48f7-a074-8f5da7da076f" providerId="ADAL" clId="{293BD4DD-B853-46F1-BFC9-4C87C8D7E8A6}" dt="2021-08-12T17:18:41.294" v="402"/>
        <pc:sldMkLst>
          <pc:docMk/>
          <pc:sldMk cId="3036547945" sldId="257"/>
        </pc:sldMkLst>
        <pc:spChg chg="add del">
          <ac:chgData name="Michael Ramsey" userId="e0fbd09b-4c7d-48f7-a074-8f5da7da076f" providerId="ADAL" clId="{293BD4DD-B853-46F1-BFC9-4C87C8D7E8A6}" dt="2021-08-12T17:18:41.294" v="402"/>
          <ac:spMkLst>
            <pc:docMk/>
            <pc:sldMk cId="3036547945" sldId="257"/>
            <ac:spMk id="11" creationId="{42A5316D-ED2F-4F89-B4B4-8D9240B1A348}"/>
          </ac:spMkLst>
        </pc:spChg>
      </pc:sldChg>
      <pc:sldChg chg="modSp mod">
        <pc:chgData name="Michael Ramsey" userId="e0fbd09b-4c7d-48f7-a074-8f5da7da076f" providerId="ADAL" clId="{293BD4DD-B853-46F1-BFC9-4C87C8D7E8A6}" dt="2021-08-12T17:55:56.305" v="755" actId="20577"/>
        <pc:sldMkLst>
          <pc:docMk/>
          <pc:sldMk cId="3378277445" sldId="260"/>
        </pc:sldMkLst>
        <pc:spChg chg="mod">
          <ac:chgData name="Michael Ramsey" userId="e0fbd09b-4c7d-48f7-a074-8f5da7da076f" providerId="ADAL" clId="{293BD4DD-B853-46F1-BFC9-4C87C8D7E8A6}" dt="2021-08-12T17:52:03.837" v="731" actId="20577"/>
          <ac:spMkLst>
            <pc:docMk/>
            <pc:sldMk cId="3378277445" sldId="260"/>
            <ac:spMk id="2" creationId="{7A004DFB-F642-47D9-BA77-6988789D09CD}"/>
          </ac:spMkLst>
        </pc:spChg>
        <pc:spChg chg="mod">
          <ac:chgData name="Michael Ramsey" userId="e0fbd09b-4c7d-48f7-a074-8f5da7da076f" providerId="ADAL" clId="{293BD4DD-B853-46F1-BFC9-4C87C8D7E8A6}" dt="2021-08-12T17:55:56.305" v="755" actId="20577"/>
          <ac:spMkLst>
            <pc:docMk/>
            <pc:sldMk cId="3378277445" sldId="260"/>
            <ac:spMk id="5" creationId="{D890020C-6553-4B4B-ABC3-E9C7FCA86589}"/>
          </ac:spMkLst>
        </pc:spChg>
      </pc:sldChg>
      <pc:sldChg chg="addSp delSp add del setBg delDesignElem">
        <pc:chgData name="Michael Ramsey" userId="e0fbd09b-4c7d-48f7-a074-8f5da7da076f" providerId="ADAL" clId="{293BD4DD-B853-46F1-BFC9-4C87C8D7E8A6}" dt="2021-08-12T17:18:41.294" v="402"/>
        <pc:sldMkLst>
          <pc:docMk/>
          <pc:sldMk cId="1234010632" sldId="262"/>
        </pc:sldMkLst>
        <pc:spChg chg="add del">
          <ac:chgData name="Michael Ramsey" userId="e0fbd09b-4c7d-48f7-a074-8f5da7da076f" providerId="ADAL" clId="{293BD4DD-B853-46F1-BFC9-4C87C8D7E8A6}" dt="2021-08-12T17:18:41.294" v="402"/>
          <ac:spMkLst>
            <pc:docMk/>
            <pc:sldMk cId="1234010632" sldId="262"/>
            <ac:spMk id="11" creationId="{42A5316D-ED2F-4F89-B4B4-8D9240B1A348}"/>
          </ac:spMkLst>
        </pc:spChg>
      </pc:sldChg>
      <pc:sldChg chg="modSp mod">
        <pc:chgData name="Michael Ramsey" userId="e0fbd09b-4c7d-48f7-a074-8f5da7da076f" providerId="ADAL" clId="{293BD4DD-B853-46F1-BFC9-4C87C8D7E8A6}" dt="2021-08-12T23:30:48.220" v="799"/>
        <pc:sldMkLst>
          <pc:docMk/>
          <pc:sldMk cId="1612570179" sldId="268"/>
        </pc:sldMkLst>
        <pc:spChg chg="mod">
          <ac:chgData name="Michael Ramsey" userId="e0fbd09b-4c7d-48f7-a074-8f5da7da076f" providerId="ADAL" clId="{293BD4DD-B853-46F1-BFC9-4C87C8D7E8A6}" dt="2021-08-12T23:30:48.220" v="799"/>
          <ac:spMkLst>
            <pc:docMk/>
            <pc:sldMk cId="1612570179" sldId="268"/>
            <ac:spMk id="2" creationId="{8858B7B0-C948-4121-AC1A-2C05D5C5B3F5}"/>
          </ac:spMkLst>
        </pc:spChg>
      </pc:sldChg>
      <pc:sldChg chg="modSp add del mod setBg">
        <pc:chgData name="Michael Ramsey" userId="e0fbd09b-4c7d-48f7-a074-8f5da7da076f" providerId="ADAL" clId="{293BD4DD-B853-46F1-BFC9-4C87C8D7E8A6}" dt="2021-08-12T17:18:41.294" v="402"/>
        <pc:sldMkLst>
          <pc:docMk/>
          <pc:sldMk cId="3782285195" sldId="270"/>
        </pc:sldMkLst>
        <pc:spChg chg="mod">
          <ac:chgData name="Michael Ramsey" userId="e0fbd09b-4c7d-48f7-a074-8f5da7da076f" providerId="ADAL" clId="{293BD4DD-B853-46F1-BFC9-4C87C8D7E8A6}" dt="2021-08-12T17:18:41.294" v="402"/>
          <ac:spMkLst>
            <pc:docMk/>
            <pc:sldMk cId="3782285195" sldId="270"/>
            <ac:spMk id="7" creationId="{CA8DC536-6C73-4B9A-AF30-7BF263A1B224}"/>
          </ac:spMkLst>
        </pc:spChg>
      </pc:sldChg>
      <pc:sldChg chg="addSp delSp modSp mod">
        <pc:chgData name="Michael Ramsey" userId="e0fbd09b-4c7d-48f7-a074-8f5da7da076f" providerId="ADAL" clId="{293BD4DD-B853-46F1-BFC9-4C87C8D7E8A6}" dt="2021-08-12T23:31:02.793" v="804" actId="108"/>
        <pc:sldMkLst>
          <pc:docMk/>
          <pc:sldMk cId="590880285" sldId="866"/>
        </pc:sldMkLst>
        <pc:spChg chg="mod">
          <ac:chgData name="Michael Ramsey" userId="e0fbd09b-4c7d-48f7-a074-8f5da7da076f" providerId="ADAL" clId="{293BD4DD-B853-46F1-BFC9-4C87C8D7E8A6}" dt="2021-08-12T23:31:02.793" v="804" actId="108"/>
          <ac:spMkLst>
            <pc:docMk/>
            <pc:sldMk cId="590880285" sldId="866"/>
            <ac:spMk id="2" creationId="{4522732C-9F5E-4B40-A05D-953D3AA11962}"/>
          </ac:spMkLst>
        </pc:spChg>
        <pc:spChg chg="del">
          <ac:chgData name="Michael Ramsey" userId="e0fbd09b-4c7d-48f7-a074-8f5da7da076f" providerId="ADAL" clId="{293BD4DD-B853-46F1-BFC9-4C87C8D7E8A6}" dt="2021-08-12T16:50:15.994" v="111" actId="478"/>
          <ac:spMkLst>
            <pc:docMk/>
            <pc:sldMk cId="590880285" sldId="866"/>
            <ac:spMk id="4" creationId="{F42D9E57-0DDB-48E7-8E9C-590A88B11F6E}"/>
          </ac:spMkLst>
        </pc:spChg>
        <pc:spChg chg="add del mod">
          <ac:chgData name="Michael Ramsey" userId="e0fbd09b-4c7d-48f7-a074-8f5da7da076f" providerId="ADAL" clId="{293BD4DD-B853-46F1-BFC9-4C87C8D7E8A6}" dt="2021-08-12T16:50:18.609" v="113" actId="478"/>
          <ac:spMkLst>
            <pc:docMk/>
            <pc:sldMk cId="590880285" sldId="866"/>
            <ac:spMk id="5" creationId="{22AE6E90-6873-43A1-BA70-915155E782BE}"/>
          </ac:spMkLst>
        </pc:spChg>
        <pc:spChg chg="add mod">
          <ac:chgData name="Michael Ramsey" userId="e0fbd09b-4c7d-48f7-a074-8f5da7da076f" providerId="ADAL" clId="{293BD4DD-B853-46F1-BFC9-4C87C8D7E8A6}" dt="2021-08-12T17:00:34.395" v="372" actId="1076"/>
          <ac:spMkLst>
            <pc:docMk/>
            <pc:sldMk cId="590880285" sldId="866"/>
            <ac:spMk id="7" creationId="{7F693144-9C45-4B0C-98D8-36EBCCC8C477}"/>
          </ac:spMkLst>
        </pc:spChg>
      </pc:sldChg>
      <pc:sldChg chg="delSp del mod">
        <pc:chgData name="Michael Ramsey" userId="e0fbd09b-4c7d-48f7-a074-8f5da7da076f" providerId="ADAL" clId="{293BD4DD-B853-46F1-BFC9-4C87C8D7E8A6}" dt="2021-08-12T16:47:06.388" v="89" actId="47"/>
        <pc:sldMkLst>
          <pc:docMk/>
          <pc:sldMk cId="1525821404" sldId="994"/>
        </pc:sldMkLst>
        <pc:picChg chg="del">
          <ac:chgData name="Michael Ramsey" userId="e0fbd09b-4c7d-48f7-a074-8f5da7da076f" providerId="ADAL" clId="{293BD4DD-B853-46F1-BFC9-4C87C8D7E8A6}" dt="2021-08-12T16:44:56.181" v="0" actId="478"/>
          <ac:picMkLst>
            <pc:docMk/>
            <pc:sldMk cId="1525821404" sldId="994"/>
            <ac:picMk id="5" creationId="{AC1E89B1-9E60-42EF-B752-04B1F492D65A}"/>
          </ac:picMkLst>
        </pc:picChg>
      </pc:sldChg>
      <pc:sldChg chg="del">
        <pc:chgData name="Michael Ramsey" userId="e0fbd09b-4c7d-48f7-a074-8f5da7da076f" providerId="ADAL" clId="{293BD4DD-B853-46F1-BFC9-4C87C8D7E8A6}" dt="2021-08-12T17:01:39.060" v="378" actId="47"/>
        <pc:sldMkLst>
          <pc:docMk/>
          <pc:sldMk cId="1368991281" sldId="1260"/>
        </pc:sldMkLst>
      </pc:sldChg>
      <pc:sldChg chg="addSp delSp modSp del mod">
        <pc:chgData name="Michael Ramsey" userId="e0fbd09b-4c7d-48f7-a074-8f5da7da076f" providerId="ADAL" clId="{293BD4DD-B853-46F1-BFC9-4C87C8D7E8A6}" dt="2021-08-12T16:48:29.242" v="94" actId="47"/>
        <pc:sldMkLst>
          <pc:docMk/>
          <pc:sldMk cId="3396601113" sldId="1287"/>
        </pc:sldMkLst>
        <pc:spChg chg="add mod">
          <ac:chgData name="Michael Ramsey" userId="e0fbd09b-4c7d-48f7-a074-8f5da7da076f" providerId="ADAL" clId="{293BD4DD-B853-46F1-BFC9-4C87C8D7E8A6}" dt="2021-08-12T16:48:26.700" v="93" actId="21"/>
          <ac:spMkLst>
            <pc:docMk/>
            <pc:sldMk cId="3396601113" sldId="1287"/>
            <ac:spMk id="6" creationId="{F5BBD233-2E6A-471B-AA1B-1BFF9AB9E636}"/>
          </ac:spMkLst>
        </pc:spChg>
        <pc:spChg chg="del">
          <ac:chgData name="Michael Ramsey" userId="e0fbd09b-4c7d-48f7-a074-8f5da7da076f" providerId="ADAL" clId="{293BD4DD-B853-46F1-BFC9-4C87C8D7E8A6}" dt="2021-08-12T16:48:26.700" v="93" actId="21"/>
          <ac:spMkLst>
            <pc:docMk/>
            <pc:sldMk cId="3396601113" sldId="1287"/>
            <ac:spMk id="9" creationId="{37449840-3120-4545-96A2-1813CD51D929}"/>
          </ac:spMkLst>
        </pc:spChg>
        <pc:picChg chg="del">
          <ac:chgData name="Michael Ramsey" userId="e0fbd09b-4c7d-48f7-a074-8f5da7da076f" providerId="ADAL" clId="{293BD4DD-B853-46F1-BFC9-4C87C8D7E8A6}" dt="2021-08-12T16:47:09.560" v="90" actId="478"/>
          <ac:picMkLst>
            <pc:docMk/>
            <pc:sldMk cId="3396601113" sldId="1287"/>
            <ac:picMk id="3" creationId="{9EBC6D6C-4EA8-4DFD-9027-3AA36BE71C4A}"/>
          </ac:picMkLst>
        </pc:picChg>
        <pc:picChg chg="add del mod">
          <ac:chgData name="Michael Ramsey" userId="e0fbd09b-4c7d-48f7-a074-8f5da7da076f" providerId="ADAL" clId="{293BD4DD-B853-46F1-BFC9-4C87C8D7E8A6}" dt="2021-08-12T16:48:26.700" v="93" actId="21"/>
          <ac:picMkLst>
            <pc:docMk/>
            <pc:sldMk cId="3396601113" sldId="1287"/>
            <ac:picMk id="4" creationId="{4549F5D7-D8DF-462D-A3E8-638A875B9FCB}"/>
          </ac:picMkLst>
        </pc:picChg>
        <pc:picChg chg="del">
          <ac:chgData name="Michael Ramsey" userId="e0fbd09b-4c7d-48f7-a074-8f5da7da076f" providerId="ADAL" clId="{293BD4DD-B853-46F1-BFC9-4C87C8D7E8A6}" dt="2021-08-12T16:48:26.700" v="93" actId="21"/>
          <ac:picMkLst>
            <pc:docMk/>
            <pc:sldMk cId="3396601113" sldId="1287"/>
            <ac:picMk id="11" creationId="{001B36C2-644F-4E4D-BE54-B3C07AF86661}"/>
          </ac:picMkLst>
        </pc:picChg>
      </pc:sldChg>
      <pc:sldChg chg="delSp del mod">
        <pc:chgData name="Michael Ramsey" userId="e0fbd09b-4c7d-48f7-a074-8f5da7da076f" providerId="ADAL" clId="{293BD4DD-B853-46F1-BFC9-4C87C8D7E8A6}" dt="2021-08-12T17:01:57.202" v="383" actId="47"/>
        <pc:sldMkLst>
          <pc:docMk/>
          <pc:sldMk cId="1547050807" sldId="1289"/>
        </pc:sldMkLst>
        <pc:picChg chg="del">
          <ac:chgData name="Michael Ramsey" userId="e0fbd09b-4c7d-48f7-a074-8f5da7da076f" providerId="ADAL" clId="{293BD4DD-B853-46F1-BFC9-4C87C8D7E8A6}" dt="2021-08-12T17:01:42.694" v="379" actId="478"/>
          <ac:picMkLst>
            <pc:docMk/>
            <pc:sldMk cId="1547050807" sldId="1289"/>
            <ac:picMk id="25" creationId="{916711E6-AE16-46D9-948F-6503D9C63CA1}"/>
          </ac:picMkLst>
        </pc:picChg>
      </pc:sldChg>
      <pc:sldChg chg="modSp mod">
        <pc:chgData name="Michael Ramsey" userId="e0fbd09b-4c7d-48f7-a074-8f5da7da076f" providerId="ADAL" clId="{293BD4DD-B853-46F1-BFC9-4C87C8D7E8A6}" dt="2021-08-12T23:31:34.255" v="808" actId="1076"/>
        <pc:sldMkLst>
          <pc:docMk/>
          <pc:sldMk cId="3938926396" sldId="1290"/>
        </pc:sldMkLst>
        <pc:picChg chg="mod modCrop">
          <ac:chgData name="Michael Ramsey" userId="e0fbd09b-4c7d-48f7-a074-8f5da7da076f" providerId="ADAL" clId="{293BD4DD-B853-46F1-BFC9-4C87C8D7E8A6}" dt="2021-08-12T23:31:32.625" v="807" actId="1076"/>
          <ac:picMkLst>
            <pc:docMk/>
            <pc:sldMk cId="3938926396" sldId="1290"/>
            <ac:picMk id="3" creationId="{F4CEBF51-B077-4D97-BF33-A106F7C05717}"/>
          </ac:picMkLst>
        </pc:picChg>
        <pc:picChg chg="mod">
          <ac:chgData name="Michael Ramsey" userId="e0fbd09b-4c7d-48f7-a074-8f5da7da076f" providerId="ADAL" clId="{293BD4DD-B853-46F1-BFC9-4C87C8D7E8A6}" dt="2021-08-12T23:31:34.255" v="808" actId="1076"/>
          <ac:picMkLst>
            <pc:docMk/>
            <pc:sldMk cId="3938926396" sldId="1290"/>
            <ac:picMk id="13" creationId="{E82B0F33-D171-4DD1-8E47-BC3E12248BD9}"/>
          </ac:picMkLst>
        </pc:picChg>
      </pc:sldChg>
      <pc:sldChg chg="addSp delSp modSp mod ord">
        <pc:chgData name="Michael Ramsey" userId="e0fbd09b-4c7d-48f7-a074-8f5da7da076f" providerId="ADAL" clId="{293BD4DD-B853-46F1-BFC9-4C87C8D7E8A6}" dt="2021-08-12T23:39:47.495" v="812" actId="20577"/>
        <pc:sldMkLst>
          <pc:docMk/>
          <pc:sldMk cId="340504698" sldId="1297"/>
        </pc:sldMkLst>
        <pc:spChg chg="mod">
          <ac:chgData name="Michael Ramsey" userId="e0fbd09b-4c7d-48f7-a074-8f5da7da076f" providerId="ADAL" clId="{293BD4DD-B853-46F1-BFC9-4C87C8D7E8A6}" dt="2021-08-12T23:30:58.870" v="803" actId="404"/>
          <ac:spMkLst>
            <pc:docMk/>
            <pc:sldMk cId="340504698" sldId="1297"/>
            <ac:spMk id="2" creationId="{DBC22DE5-1139-439C-A6CD-9DF1770A8F45}"/>
          </ac:spMkLst>
        </pc:spChg>
        <pc:spChg chg="mod">
          <ac:chgData name="Michael Ramsey" userId="e0fbd09b-4c7d-48f7-a074-8f5da7da076f" providerId="ADAL" clId="{293BD4DD-B853-46F1-BFC9-4C87C8D7E8A6}" dt="2021-08-12T23:39:47.495" v="812" actId="20577"/>
          <ac:spMkLst>
            <pc:docMk/>
            <pc:sldMk cId="340504698" sldId="1297"/>
            <ac:spMk id="3" creationId="{1812103D-7CC8-4F34-9028-E990019D441D}"/>
          </ac:spMkLst>
        </pc:spChg>
        <pc:spChg chg="add del mod">
          <ac:chgData name="Michael Ramsey" userId="e0fbd09b-4c7d-48f7-a074-8f5da7da076f" providerId="ADAL" clId="{293BD4DD-B853-46F1-BFC9-4C87C8D7E8A6}" dt="2021-08-12T16:45:20.434" v="4" actId="26606"/>
          <ac:spMkLst>
            <pc:docMk/>
            <pc:sldMk cId="340504698" sldId="1297"/>
            <ac:spMk id="8" creationId="{1E92C73D-351E-4BF5-9B53-A52A4DC4A23E}"/>
          </ac:spMkLst>
        </pc:spChg>
        <pc:spChg chg="del">
          <ac:chgData name="Michael Ramsey" userId="e0fbd09b-4c7d-48f7-a074-8f5da7da076f" providerId="ADAL" clId="{293BD4DD-B853-46F1-BFC9-4C87C8D7E8A6}" dt="2021-08-12T16:45:20.434" v="4" actId="26606"/>
          <ac:spMkLst>
            <pc:docMk/>
            <pc:sldMk cId="340504698" sldId="1297"/>
            <ac:spMk id="12" creationId="{87CC2527-562A-4F69-B487-4371E5B243E7}"/>
          </ac:spMkLst>
        </pc:spChg>
        <pc:spChg chg="add del">
          <ac:chgData name="Michael Ramsey" userId="e0fbd09b-4c7d-48f7-a074-8f5da7da076f" providerId="ADAL" clId="{293BD4DD-B853-46F1-BFC9-4C87C8D7E8A6}" dt="2021-08-12T16:46:53.059" v="87" actId="26606"/>
          <ac:spMkLst>
            <pc:docMk/>
            <pc:sldMk cId="340504698" sldId="1297"/>
            <ac:spMk id="19" creationId="{74426AB7-D619-4515-962A-BC83909EC015}"/>
          </ac:spMkLst>
        </pc:spChg>
        <pc:spChg chg="add del">
          <ac:chgData name="Michael Ramsey" userId="e0fbd09b-4c7d-48f7-a074-8f5da7da076f" providerId="ADAL" clId="{293BD4DD-B853-46F1-BFC9-4C87C8D7E8A6}" dt="2021-08-12T16:46:53.059" v="87" actId="26606"/>
          <ac:spMkLst>
            <pc:docMk/>
            <pc:sldMk cId="340504698" sldId="1297"/>
            <ac:spMk id="21" creationId="{DE47DF98-723F-4AAC-ABCF-CACBC438F78F}"/>
          </ac:spMkLst>
        </pc:spChg>
        <pc:spChg chg="add">
          <ac:chgData name="Michael Ramsey" userId="e0fbd09b-4c7d-48f7-a074-8f5da7da076f" providerId="ADAL" clId="{293BD4DD-B853-46F1-BFC9-4C87C8D7E8A6}" dt="2021-08-12T16:46:53.059" v="87" actId="26606"/>
          <ac:spMkLst>
            <pc:docMk/>
            <pc:sldMk cId="340504698" sldId="1297"/>
            <ac:spMk id="28" creationId="{9B7AD9F6-8CE7-4299-8FC6-328F4DCD3FF9}"/>
          </ac:spMkLst>
        </pc:spChg>
        <pc:spChg chg="add">
          <ac:chgData name="Michael Ramsey" userId="e0fbd09b-4c7d-48f7-a074-8f5da7da076f" providerId="ADAL" clId="{293BD4DD-B853-46F1-BFC9-4C87C8D7E8A6}" dt="2021-08-12T16:46:53.059" v="87" actId="26606"/>
          <ac:spMkLst>
            <pc:docMk/>
            <pc:sldMk cId="340504698" sldId="1297"/>
            <ac:spMk id="30" creationId="{F49775AF-8896-43EE-92C6-83497D6DC56F}"/>
          </ac:spMkLst>
        </pc:spChg>
        <pc:picChg chg="add mod">
          <ac:chgData name="Michael Ramsey" userId="e0fbd09b-4c7d-48f7-a074-8f5da7da076f" providerId="ADAL" clId="{293BD4DD-B853-46F1-BFC9-4C87C8D7E8A6}" dt="2021-08-12T16:46:53.059" v="87" actId="26606"/>
          <ac:picMkLst>
            <pc:docMk/>
            <pc:sldMk cId="340504698" sldId="1297"/>
            <ac:picMk id="5" creationId="{3A31C8DC-63FA-4EF4-8DF6-3882018D5EC9}"/>
          </ac:picMkLst>
        </pc:picChg>
        <pc:picChg chg="del mod ord">
          <ac:chgData name="Michael Ramsey" userId="e0fbd09b-4c7d-48f7-a074-8f5da7da076f" providerId="ADAL" clId="{293BD4DD-B853-46F1-BFC9-4C87C8D7E8A6}" dt="2021-08-12T16:46:18.890" v="85" actId="478"/>
          <ac:picMkLst>
            <pc:docMk/>
            <pc:sldMk cId="340504698" sldId="1297"/>
            <ac:picMk id="7" creationId="{E61548FB-B715-4AB4-A6E7-B6B71809C0F6}"/>
          </ac:picMkLst>
        </pc:picChg>
        <pc:cxnChg chg="del">
          <ac:chgData name="Michael Ramsey" userId="e0fbd09b-4c7d-48f7-a074-8f5da7da076f" providerId="ADAL" clId="{293BD4DD-B853-46F1-BFC9-4C87C8D7E8A6}" dt="2021-08-12T16:45:20.434" v="4" actId="26606"/>
          <ac:cxnSpMkLst>
            <pc:docMk/>
            <pc:sldMk cId="340504698" sldId="1297"/>
            <ac:cxnSpMk id="14" creationId="{BCDAEC91-5BCE-4B55-9CC0-43EF94CB734B}"/>
          </ac:cxnSpMkLst>
        </pc:cxnChg>
        <pc:cxnChg chg="add del">
          <ac:chgData name="Michael Ramsey" userId="e0fbd09b-4c7d-48f7-a074-8f5da7da076f" providerId="ADAL" clId="{293BD4DD-B853-46F1-BFC9-4C87C8D7E8A6}" dt="2021-08-12T16:46:53.059" v="87" actId="26606"/>
          <ac:cxnSpMkLst>
            <pc:docMk/>
            <pc:sldMk cId="340504698" sldId="1297"/>
            <ac:cxnSpMk id="23" creationId="{EA29FC7C-9308-4FDE-8DCA-405668055B0F}"/>
          </ac:cxnSpMkLst>
        </pc:cxnChg>
      </pc:sldChg>
      <pc:sldChg chg="del">
        <pc:chgData name="Michael Ramsey" userId="e0fbd09b-4c7d-48f7-a074-8f5da7da076f" providerId="ADAL" clId="{293BD4DD-B853-46F1-BFC9-4C87C8D7E8A6}" dt="2021-08-12T17:01:04.371" v="373" actId="47"/>
        <pc:sldMkLst>
          <pc:docMk/>
          <pc:sldMk cId="56434037" sldId="1298"/>
        </pc:sldMkLst>
      </pc:sldChg>
      <pc:sldChg chg="modSp del mod">
        <pc:chgData name="Michael Ramsey" userId="e0fbd09b-4c7d-48f7-a074-8f5da7da076f" providerId="ADAL" clId="{293BD4DD-B853-46F1-BFC9-4C87C8D7E8A6}" dt="2021-08-12T17:02:10.842" v="384" actId="47"/>
        <pc:sldMkLst>
          <pc:docMk/>
          <pc:sldMk cId="4112166371" sldId="1299"/>
        </pc:sldMkLst>
        <pc:spChg chg="mod">
          <ac:chgData name="Michael Ramsey" userId="e0fbd09b-4c7d-48f7-a074-8f5da7da076f" providerId="ADAL" clId="{293BD4DD-B853-46F1-BFC9-4C87C8D7E8A6}" dt="2021-08-12T17:01:27.908" v="377" actId="20577"/>
          <ac:spMkLst>
            <pc:docMk/>
            <pc:sldMk cId="4112166371" sldId="1299"/>
            <ac:spMk id="6" creationId="{D775BE16-0A7A-4E47-849F-16D3AC62CE62}"/>
          </ac:spMkLst>
        </pc:spChg>
      </pc:sldChg>
      <pc:sldChg chg="modSp mod">
        <pc:chgData name="Michael Ramsey" userId="e0fbd09b-4c7d-48f7-a074-8f5da7da076f" providerId="ADAL" clId="{293BD4DD-B853-46F1-BFC9-4C87C8D7E8A6}" dt="2021-08-12T17:24:33.623" v="538" actId="1076"/>
        <pc:sldMkLst>
          <pc:docMk/>
          <pc:sldMk cId="1260636177" sldId="1300"/>
        </pc:sldMkLst>
        <pc:spChg chg="mod">
          <ac:chgData name="Michael Ramsey" userId="e0fbd09b-4c7d-48f7-a074-8f5da7da076f" providerId="ADAL" clId="{293BD4DD-B853-46F1-BFC9-4C87C8D7E8A6}" dt="2021-08-12T17:24:33.623" v="538" actId="1076"/>
          <ac:spMkLst>
            <pc:docMk/>
            <pc:sldMk cId="1260636177" sldId="1300"/>
            <ac:spMk id="6" creationId="{13B5B797-8BDB-484C-A0E1-9AD6922AFA58}"/>
          </ac:spMkLst>
        </pc:spChg>
      </pc:sldChg>
      <pc:sldChg chg="addSp delSp modSp new mod setBg">
        <pc:chgData name="Michael Ramsey" userId="e0fbd09b-4c7d-48f7-a074-8f5da7da076f" providerId="ADAL" clId="{293BD4DD-B853-46F1-BFC9-4C87C8D7E8A6}" dt="2021-08-12T16:49:33.796" v="110" actId="1076"/>
        <pc:sldMkLst>
          <pc:docMk/>
          <pc:sldMk cId="2416537640" sldId="1301"/>
        </pc:sldMkLst>
        <pc:spChg chg="del">
          <ac:chgData name="Michael Ramsey" userId="e0fbd09b-4c7d-48f7-a074-8f5da7da076f" providerId="ADAL" clId="{293BD4DD-B853-46F1-BFC9-4C87C8D7E8A6}" dt="2021-08-12T16:48:56.896" v="101" actId="478"/>
          <ac:spMkLst>
            <pc:docMk/>
            <pc:sldMk cId="2416537640" sldId="1301"/>
            <ac:spMk id="2" creationId="{1DE3329B-2980-426F-968E-84403D7D8085}"/>
          </ac:spMkLst>
        </pc:spChg>
        <pc:spChg chg="del">
          <ac:chgData name="Michael Ramsey" userId="e0fbd09b-4c7d-48f7-a074-8f5da7da076f" providerId="ADAL" clId="{293BD4DD-B853-46F1-BFC9-4C87C8D7E8A6}" dt="2021-08-12T16:49:00.802" v="102" actId="478"/>
          <ac:spMkLst>
            <pc:docMk/>
            <pc:sldMk cId="2416537640" sldId="1301"/>
            <ac:spMk id="3" creationId="{2FDC7113-9C82-4028-9B39-C0056B6DF81A}"/>
          </ac:spMkLst>
        </pc:spChg>
        <pc:spChg chg="add mod">
          <ac:chgData name="Michael Ramsey" userId="e0fbd09b-4c7d-48f7-a074-8f5da7da076f" providerId="ADAL" clId="{293BD4DD-B853-46F1-BFC9-4C87C8D7E8A6}" dt="2021-08-12T16:49:30.301" v="108" actId="1076"/>
          <ac:spMkLst>
            <pc:docMk/>
            <pc:sldMk cId="2416537640" sldId="1301"/>
            <ac:spMk id="4" creationId="{F341568C-0417-469F-B5C7-430DE2213E24}"/>
          </ac:spMkLst>
        </pc:spChg>
        <pc:picChg chg="add mod">
          <ac:chgData name="Michael Ramsey" userId="e0fbd09b-4c7d-48f7-a074-8f5da7da076f" providerId="ADAL" clId="{293BD4DD-B853-46F1-BFC9-4C87C8D7E8A6}" dt="2021-08-12T16:49:33.796" v="110" actId="1076"/>
          <ac:picMkLst>
            <pc:docMk/>
            <pc:sldMk cId="2416537640" sldId="1301"/>
            <ac:picMk id="5" creationId="{DD53966E-CB9D-4EE2-9DD4-01062D3A2614}"/>
          </ac:picMkLst>
        </pc:picChg>
        <pc:picChg chg="add mod">
          <ac:chgData name="Michael Ramsey" userId="e0fbd09b-4c7d-48f7-a074-8f5da7da076f" providerId="ADAL" clId="{293BD4DD-B853-46F1-BFC9-4C87C8D7E8A6}" dt="2021-08-12T16:48:47.304" v="98" actId="1076"/>
          <ac:picMkLst>
            <pc:docMk/>
            <pc:sldMk cId="2416537640" sldId="1301"/>
            <ac:picMk id="6" creationId="{B823B0C7-B2D4-4CA9-9AF9-5EAF8C50FAAA}"/>
          </ac:picMkLst>
        </pc:picChg>
      </pc:sldChg>
      <pc:sldChg chg="add ord">
        <pc:chgData name="Michael Ramsey" userId="e0fbd09b-4c7d-48f7-a074-8f5da7da076f" providerId="ADAL" clId="{293BD4DD-B853-46F1-BFC9-4C87C8D7E8A6}" dt="2021-08-12T17:01:52.989" v="382"/>
        <pc:sldMkLst>
          <pc:docMk/>
          <pc:sldMk cId="1069823488" sldId="1302"/>
        </pc:sldMkLst>
      </pc:sldChg>
      <pc:sldChg chg="add del ord">
        <pc:chgData name="Michael Ramsey" userId="e0fbd09b-4c7d-48f7-a074-8f5da7da076f" providerId="ADAL" clId="{293BD4DD-B853-46F1-BFC9-4C87C8D7E8A6}" dt="2021-08-12T17:26:49.303" v="567" actId="47"/>
        <pc:sldMkLst>
          <pc:docMk/>
          <pc:sldMk cId="1543911506" sldId="1303"/>
        </pc:sldMkLst>
      </pc:sldChg>
      <pc:sldChg chg="addSp delSp add del setBg delDesignElem">
        <pc:chgData name="Michael Ramsey" userId="e0fbd09b-4c7d-48f7-a074-8f5da7da076f" providerId="ADAL" clId="{293BD4DD-B853-46F1-BFC9-4C87C8D7E8A6}" dt="2021-08-12T17:18:41.294" v="402"/>
        <pc:sldMkLst>
          <pc:docMk/>
          <pc:sldMk cId="714183640" sldId="1304"/>
        </pc:sldMkLst>
        <pc:spChg chg="add del">
          <ac:chgData name="Michael Ramsey" userId="e0fbd09b-4c7d-48f7-a074-8f5da7da076f" providerId="ADAL" clId="{293BD4DD-B853-46F1-BFC9-4C87C8D7E8A6}" dt="2021-08-12T17:18:41.294" v="402"/>
          <ac:spMkLst>
            <pc:docMk/>
            <pc:sldMk cId="714183640" sldId="1304"/>
            <ac:spMk id="8" creationId="{9264D464-898B-4908-88FD-33A83D6ED64E}"/>
          </ac:spMkLst>
        </pc:spChg>
        <pc:spChg chg="add del">
          <ac:chgData name="Michael Ramsey" userId="e0fbd09b-4c7d-48f7-a074-8f5da7da076f" providerId="ADAL" clId="{293BD4DD-B853-46F1-BFC9-4C87C8D7E8A6}" dt="2021-08-12T17:18:41.294" v="402"/>
          <ac:spMkLst>
            <pc:docMk/>
            <pc:sldMk cId="714183640" sldId="1304"/>
            <ac:spMk id="10" creationId="{F0BC1D9E-4401-4EC0-88FD-ED103CB570EA}"/>
          </ac:spMkLst>
        </pc:spChg>
        <pc:spChg chg="add del">
          <ac:chgData name="Michael Ramsey" userId="e0fbd09b-4c7d-48f7-a074-8f5da7da076f" providerId="ADAL" clId="{293BD4DD-B853-46F1-BFC9-4C87C8D7E8A6}" dt="2021-08-12T17:18:41.294" v="402"/>
          <ac:spMkLst>
            <pc:docMk/>
            <pc:sldMk cId="714183640" sldId="1304"/>
            <ac:spMk id="12" creationId="{B0AAF7C9-094E-400C-A428-F6C2262F6527}"/>
          </ac:spMkLst>
        </pc:spChg>
        <pc:spChg chg="add del">
          <ac:chgData name="Michael Ramsey" userId="e0fbd09b-4c7d-48f7-a074-8f5da7da076f" providerId="ADAL" clId="{293BD4DD-B853-46F1-BFC9-4C87C8D7E8A6}" dt="2021-08-12T17:18:41.294" v="402"/>
          <ac:spMkLst>
            <pc:docMk/>
            <pc:sldMk cId="714183640" sldId="1304"/>
            <ac:spMk id="14" creationId="{6200B311-3585-4069-AAC6-CD443FA5B8AD}"/>
          </ac:spMkLst>
        </pc:spChg>
      </pc:sldChg>
      <pc:sldChg chg="addSp delSp modSp add mod ord modClrScheme chgLayout">
        <pc:chgData name="Michael Ramsey" userId="e0fbd09b-4c7d-48f7-a074-8f5da7da076f" providerId="ADAL" clId="{293BD4DD-B853-46F1-BFC9-4C87C8D7E8A6}" dt="2021-08-12T17:26:41.289" v="566" actId="1440"/>
        <pc:sldMkLst>
          <pc:docMk/>
          <pc:sldMk cId="873730438" sldId="1305"/>
        </pc:sldMkLst>
        <pc:spChg chg="add del mod ord">
          <ac:chgData name="Michael Ramsey" userId="e0fbd09b-4c7d-48f7-a074-8f5da7da076f" providerId="ADAL" clId="{293BD4DD-B853-46F1-BFC9-4C87C8D7E8A6}" dt="2021-08-12T17:24:08.030" v="504" actId="478"/>
          <ac:spMkLst>
            <pc:docMk/>
            <pc:sldMk cId="873730438" sldId="1305"/>
            <ac:spMk id="2" creationId="{E04C6CD0-698E-4299-99D7-B49B13BB1C1A}"/>
          </ac:spMkLst>
        </pc:spChg>
        <pc:spChg chg="add del mod">
          <ac:chgData name="Michael Ramsey" userId="e0fbd09b-4c7d-48f7-a074-8f5da7da076f" providerId="ADAL" clId="{293BD4DD-B853-46F1-BFC9-4C87C8D7E8A6}" dt="2021-08-12T17:21:21.106" v="481" actId="478"/>
          <ac:spMkLst>
            <pc:docMk/>
            <pc:sldMk cId="873730438" sldId="1305"/>
            <ac:spMk id="3" creationId="{CAECE84D-5D3E-4B2E-8082-5B78497C9A72}"/>
          </ac:spMkLst>
        </pc:spChg>
        <pc:spChg chg="add mod ord">
          <ac:chgData name="Michael Ramsey" userId="e0fbd09b-4c7d-48f7-a074-8f5da7da076f" providerId="ADAL" clId="{293BD4DD-B853-46F1-BFC9-4C87C8D7E8A6}" dt="2021-08-12T17:25:57.263" v="565" actId="122"/>
          <ac:spMkLst>
            <pc:docMk/>
            <pc:sldMk cId="873730438" sldId="1305"/>
            <ac:spMk id="4" creationId="{19C71874-5F8F-40C9-8398-9A58D8C893F1}"/>
          </ac:spMkLst>
        </pc:spChg>
        <pc:spChg chg="add del mod ord">
          <ac:chgData name="Michael Ramsey" userId="e0fbd09b-4c7d-48f7-a074-8f5da7da076f" providerId="ADAL" clId="{293BD4DD-B853-46F1-BFC9-4C87C8D7E8A6}" dt="2021-08-12T17:24:47.504" v="541" actId="478"/>
          <ac:spMkLst>
            <pc:docMk/>
            <pc:sldMk cId="873730438" sldId="1305"/>
            <ac:spMk id="5" creationId="{DAD7AB0D-ABEA-4E59-B029-83E4F52D0DC7}"/>
          </ac:spMkLst>
        </pc:spChg>
        <pc:spChg chg="mod ord">
          <ac:chgData name="Michael Ramsey" userId="e0fbd09b-4c7d-48f7-a074-8f5da7da076f" providerId="ADAL" clId="{293BD4DD-B853-46F1-BFC9-4C87C8D7E8A6}" dt="2021-08-12T17:25:52.491" v="564" actId="1076"/>
          <ac:spMkLst>
            <pc:docMk/>
            <pc:sldMk cId="873730438" sldId="1305"/>
            <ac:spMk id="6" creationId="{13B5B797-8BDB-484C-A0E1-9AD6922AFA58}"/>
          </ac:spMkLst>
        </pc:spChg>
        <pc:picChg chg="add mod">
          <ac:chgData name="Michael Ramsey" userId="e0fbd09b-4c7d-48f7-a074-8f5da7da076f" providerId="ADAL" clId="{293BD4DD-B853-46F1-BFC9-4C87C8D7E8A6}" dt="2021-08-12T17:26:41.289" v="566" actId="1440"/>
          <ac:picMkLst>
            <pc:docMk/>
            <pc:sldMk cId="873730438" sldId="1305"/>
            <ac:picMk id="1026" creationId="{2A2365E6-2D69-4850-8B77-88CD98603104}"/>
          </ac:picMkLst>
        </pc:picChg>
      </pc:sldChg>
      <pc:sldChg chg="addSp delSp add del setBg delDesignElem">
        <pc:chgData name="Michael Ramsey" userId="e0fbd09b-4c7d-48f7-a074-8f5da7da076f" providerId="ADAL" clId="{293BD4DD-B853-46F1-BFC9-4C87C8D7E8A6}" dt="2021-08-12T17:18:36.570" v="399"/>
        <pc:sldMkLst>
          <pc:docMk/>
          <pc:sldMk cId="2046215891" sldId="1305"/>
        </pc:sldMkLst>
        <pc:spChg chg="add del">
          <ac:chgData name="Michael Ramsey" userId="e0fbd09b-4c7d-48f7-a074-8f5da7da076f" providerId="ADAL" clId="{293BD4DD-B853-46F1-BFC9-4C87C8D7E8A6}" dt="2021-08-12T17:18:36.570" v="399"/>
          <ac:spMkLst>
            <pc:docMk/>
            <pc:sldMk cId="2046215891" sldId="1305"/>
            <ac:spMk id="11" creationId="{42A5316D-ED2F-4F89-B4B4-8D9240B1A348}"/>
          </ac:spMkLst>
        </pc:spChg>
      </pc:sldChg>
      <pc:sldChg chg="addSp delSp modSp add mod">
        <pc:chgData name="Michael Ramsey" userId="e0fbd09b-4c7d-48f7-a074-8f5da7da076f" providerId="ADAL" clId="{293BD4DD-B853-46F1-BFC9-4C87C8D7E8A6}" dt="2021-08-12T17:42:51.435" v="644" actId="108"/>
        <pc:sldMkLst>
          <pc:docMk/>
          <pc:sldMk cId="3098298006" sldId="1306"/>
        </pc:sldMkLst>
        <pc:spChg chg="mod">
          <ac:chgData name="Michael Ramsey" userId="e0fbd09b-4c7d-48f7-a074-8f5da7da076f" providerId="ADAL" clId="{293BD4DD-B853-46F1-BFC9-4C87C8D7E8A6}" dt="2021-08-12T17:42:51.435" v="644" actId="108"/>
          <ac:spMkLst>
            <pc:docMk/>
            <pc:sldMk cId="3098298006" sldId="1306"/>
            <ac:spMk id="2" creationId="{8858B7B0-C948-4121-AC1A-2C05D5C5B3F5}"/>
          </ac:spMkLst>
        </pc:spChg>
        <pc:picChg chg="del">
          <ac:chgData name="Michael Ramsey" userId="e0fbd09b-4c7d-48f7-a074-8f5da7da076f" providerId="ADAL" clId="{293BD4DD-B853-46F1-BFC9-4C87C8D7E8A6}" dt="2021-08-12T17:28:08.543" v="569" actId="478"/>
          <ac:picMkLst>
            <pc:docMk/>
            <pc:sldMk cId="3098298006" sldId="1306"/>
            <ac:picMk id="3" creationId="{E9786C3D-52E8-4365-A6C4-E02DA03EF1E3}"/>
          </ac:picMkLst>
        </pc:picChg>
        <pc:picChg chg="add mod modCrop">
          <ac:chgData name="Michael Ramsey" userId="e0fbd09b-4c7d-48f7-a074-8f5da7da076f" providerId="ADAL" clId="{293BD4DD-B853-46F1-BFC9-4C87C8D7E8A6}" dt="2021-08-12T17:29:45.503" v="577" actId="1038"/>
          <ac:picMkLst>
            <pc:docMk/>
            <pc:sldMk cId="3098298006" sldId="1306"/>
            <ac:picMk id="6" creationId="{38547265-86CC-405B-BE88-01051F78898B}"/>
          </ac:picMkLst>
        </pc:picChg>
      </pc:sldChg>
      <pc:sldChg chg="addSp delSp add del setBg delDesignElem">
        <pc:chgData name="Michael Ramsey" userId="e0fbd09b-4c7d-48f7-a074-8f5da7da076f" providerId="ADAL" clId="{293BD4DD-B853-46F1-BFC9-4C87C8D7E8A6}" dt="2021-08-12T17:18:36.570" v="399"/>
        <pc:sldMkLst>
          <pc:docMk/>
          <pc:sldMk cId="3493759445" sldId="1306"/>
        </pc:sldMkLst>
        <pc:spChg chg="add del">
          <ac:chgData name="Michael Ramsey" userId="e0fbd09b-4c7d-48f7-a074-8f5da7da076f" providerId="ADAL" clId="{293BD4DD-B853-46F1-BFC9-4C87C8D7E8A6}" dt="2021-08-12T17:18:36.570" v="399"/>
          <ac:spMkLst>
            <pc:docMk/>
            <pc:sldMk cId="3493759445" sldId="1306"/>
            <ac:spMk id="8" creationId="{9264D464-898B-4908-88FD-33A83D6ED64E}"/>
          </ac:spMkLst>
        </pc:spChg>
        <pc:spChg chg="add del">
          <ac:chgData name="Michael Ramsey" userId="e0fbd09b-4c7d-48f7-a074-8f5da7da076f" providerId="ADAL" clId="{293BD4DD-B853-46F1-BFC9-4C87C8D7E8A6}" dt="2021-08-12T17:18:36.570" v="399"/>
          <ac:spMkLst>
            <pc:docMk/>
            <pc:sldMk cId="3493759445" sldId="1306"/>
            <ac:spMk id="10" creationId="{F0BC1D9E-4401-4EC0-88FD-ED103CB570EA}"/>
          </ac:spMkLst>
        </pc:spChg>
        <pc:spChg chg="add del">
          <ac:chgData name="Michael Ramsey" userId="e0fbd09b-4c7d-48f7-a074-8f5da7da076f" providerId="ADAL" clId="{293BD4DD-B853-46F1-BFC9-4C87C8D7E8A6}" dt="2021-08-12T17:18:36.570" v="399"/>
          <ac:spMkLst>
            <pc:docMk/>
            <pc:sldMk cId="3493759445" sldId="1306"/>
            <ac:spMk id="12" creationId="{B0AAF7C9-094E-400C-A428-F6C2262F6527}"/>
          </ac:spMkLst>
        </pc:spChg>
        <pc:spChg chg="add del">
          <ac:chgData name="Michael Ramsey" userId="e0fbd09b-4c7d-48f7-a074-8f5da7da076f" providerId="ADAL" clId="{293BD4DD-B853-46F1-BFC9-4C87C8D7E8A6}" dt="2021-08-12T17:18:36.570" v="399"/>
          <ac:spMkLst>
            <pc:docMk/>
            <pc:sldMk cId="3493759445" sldId="1306"/>
            <ac:spMk id="14" creationId="{6200B311-3585-4069-AAC6-CD443FA5B8AD}"/>
          </ac:spMkLst>
        </pc:spChg>
      </pc:sldChg>
      <pc:sldChg chg="addSp delSp modSp add mod">
        <pc:chgData name="Michael Ramsey" userId="e0fbd09b-4c7d-48f7-a074-8f5da7da076f" providerId="ADAL" clId="{293BD4DD-B853-46F1-BFC9-4C87C8D7E8A6}" dt="2021-08-12T17:42:41.878" v="643" actId="2711"/>
        <pc:sldMkLst>
          <pc:docMk/>
          <pc:sldMk cId="494534812" sldId="1307"/>
        </pc:sldMkLst>
        <pc:spChg chg="mod">
          <ac:chgData name="Michael Ramsey" userId="e0fbd09b-4c7d-48f7-a074-8f5da7da076f" providerId="ADAL" clId="{293BD4DD-B853-46F1-BFC9-4C87C8D7E8A6}" dt="2021-08-12T17:42:41.878" v="643" actId="2711"/>
          <ac:spMkLst>
            <pc:docMk/>
            <pc:sldMk cId="494534812" sldId="1307"/>
            <ac:spMk id="2" creationId="{8858B7B0-C948-4121-AC1A-2C05D5C5B3F5}"/>
          </ac:spMkLst>
        </pc:spChg>
        <pc:spChg chg="add mod">
          <ac:chgData name="Michael Ramsey" userId="e0fbd09b-4c7d-48f7-a074-8f5da7da076f" providerId="ADAL" clId="{293BD4DD-B853-46F1-BFC9-4C87C8D7E8A6}" dt="2021-08-12T17:41:17.171" v="637" actId="113"/>
          <ac:spMkLst>
            <pc:docMk/>
            <pc:sldMk cId="494534812" sldId="1307"/>
            <ac:spMk id="3" creationId="{F8267290-D0B7-4AAA-8F7B-3EA65F9056DA}"/>
          </ac:spMkLst>
        </pc:spChg>
        <pc:spChg chg="del mod">
          <ac:chgData name="Michael Ramsey" userId="e0fbd09b-4c7d-48f7-a074-8f5da7da076f" providerId="ADAL" clId="{293BD4DD-B853-46F1-BFC9-4C87C8D7E8A6}" dt="2021-08-12T17:40:41.909" v="628" actId="478"/>
          <ac:spMkLst>
            <pc:docMk/>
            <pc:sldMk cId="494534812" sldId="1307"/>
            <ac:spMk id="4" creationId="{5398522A-1C67-4FC0-B23F-84C5D0D25137}"/>
          </ac:spMkLst>
        </pc:spChg>
        <pc:picChg chg="del">
          <ac:chgData name="Michael Ramsey" userId="e0fbd09b-4c7d-48f7-a074-8f5da7da076f" providerId="ADAL" clId="{293BD4DD-B853-46F1-BFC9-4C87C8D7E8A6}" dt="2021-08-12T17:38:12.273" v="579" actId="478"/>
          <ac:picMkLst>
            <pc:docMk/>
            <pc:sldMk cId="494534812" sldId="1307"/>
            <ac:picMk id="6" creationId="{38547265-86CC-405B-BE88-01051F78898B}"/>
          </ac:picMkLst>
        </pc:picChg>
        <pc:picChg chg="add mod">
          <ac:chgData name="Michael Ramsey" userId="e0fbd09b-4c7d-48f7-a074-8f5da7da076f" providerId="ADAL" clId="{293BD4DD-B853-46F1-BFC9-4C87C8D7E8A6}" dt="2021-08-12T17:39:48.131" v="611" actId="1076"/>
          <ac:picMkLst>
            <pc:docMk/>
            <pc:sldMk cId="494534812" sldId="1307"/>
            <ac:picMk id="7" creationId="{5E8BA410-1FC0-4B0D-BB55-B6DA9FDBE738}"/>
          </ac:picMkLst>
        </pc:picChg>
      </pc:sldChg>
      <pc:sldChg chg="modSp add del mod setBg">
        <pc:chgData name="Michael Ramsey" userId="e0fbd09b-4c7d-48f7-a074-8f5da7da076f" providerId="ADAL" clId="{293BD4DD-B853-46F1-BFC9-4C87C8D7E8A6}" dt="2021-08-12T17:18:36.570" v="399"/>
        <pc:sldMkLst>
          <pc:docMk/>
          <pc:sldMk cId="646084289" sldId="1307"/>
        </pc:sldMkLst>
        <pc:spChg chg="mod">
          <ac:chgData name="Michael Ramsey" userId="e0fbd09b-4c7d-48f7-a074-8f5da7da076f" providerId="ADAL" clId="{293BD4DD-B853-46F1-BFC9-4C87C8D7E8A6}" dt="2021-08-12T17:18:36.570" v="399"/>
          <ac:spMkLst>
            <pc:docMk/>
            <pc:sldMk cId="646084289" sldId="1307"/>
            <ac:spMk id="7" creationId="{CA8DC536-6C73-4B9A-AF30-7BF263A1B224}"/>
          </ac:spMkLst>
        </pc:spChg>
      </pc:sldChg>
      <pc:sldChg chg="addSp delSp modSp add mod">
        <pc:chgData name="Michael Ramsey" userId="e0fbd09b-4c7d-48f7-a074-8f5da7da076f" providerId="ADAL" clId="{293BD4DD-B853-46F1-BFC9-4C87C8D7E8A6}" dt="2021-08-12T17:56:18.767" v="757" actId="20577"/>
        <pc:sldMkLst>
          <pc:docMk/>
          <pc:sldMk cId="221275714" sldId="1308"/>
        </pc:sldMkLst>
        <pc:spChg chg="mod">
          <ac:chgData name="Michael Ramsey" userId="e0fbd09b-4c7d-48f7-a074-8f5da7da076f" providerId="ADAL" clId="{293BD4DD-B853-46F1-BFC9-4C87C8D7E8A6}" dt="2021-08-12T17:56:18.767" v="757" actId="20577"/>
          <ac:spMkLst>
            <pc:docMk/>
            <pc:sldMk cId="221275714" sldId="1308"/>
            <ac:spMk id="2" creationId="{8858B7B0-C948-4121-AC1A-2C05D5C5B3F5}"/>
          </ac:spMkLst>
        </pc:spChg>
        <pc:spChg chg="del mod">
          <ac:chgData name="Michael Ramsey" userId="e0fbd09b-4c7d-48f7-a074-8f5da7da076f" providerId="ADAL" clId="{293BD4DD-B853-46F1-BFC9-4C87C8D7E8A6}" dt="2021-08-12T17:45:58.578" v="647" actId="478"/>
          <ac:spMkLst>
            <pc:docMk/>
            <pc:sldMk cId="221275714" sldId="1308"/>
            <ac:spMk id="3" creationId="{F8267290-D0B7-4AAA-8F7B-3EA65F9056DA}"/>
          </ac:spMkLst>
        </pc:spChg>
        <pc:spChg chg="add mod">
          <ac:chgData name="Michael Ramsey" userId="e0fbd09b-4c7d-48f7-a074-8f5da7da076f" providerId="ADAL" clId="{293BD4DD-B853-46F1-BFC9-4C87C8D7E8A6}" dt="2021-08-12T17:48:17.927" v="705" actId="1076"/>
          <ac:spMkLst>
            <pc:docMk/>
            <pc:sldMk cId="221275714" sldId="1308"/>
            <ac:spMk id="10" creationId="{89947643-42AA-4963-B6D6-517B0427EB26}"/>
          </ac:spMkLst>
        </pc:spChg>
        <pc:picChg chg="add mod ord">
          <ac:chgData name="Michael Ramsey" userId="e0fbd09b-4c7d-48f7-a074-8f5da7da076f" providerId="ADAL" clId="{293BD4DD-B853-46F1-BFC9-4C87C8D7E8A6}" dt="2021-08-12T17:48:05.064" v="701" actId="1076"/>
          <ac:picMkLst>
            <pc:docMk/>
            <pc:sldMk cId="221275714" sldId="1308"/>
            <ac:picMk id="5" creationId="{0BA28688-018C-4782-89D6-2202CF968D3D}"/>
          </ac:picMkLst>
        </pc:picChg>
        <pc:picChg chg="mod">
          <ac:chgData name="Michael Ramsey" userId="e0fbd09b-4c7d-48f7-a074-8f5da7da076f" providerId="ADAL" clId="{293BD4DD-B853-46F1-BFC9-4C87C8D7E8A6}" dt="2021-08-12T17:48:01.497" v="700" actId="1076"/>
          <ac:picMkLst>
            <pc:docMk/>
            <pc:sldMk cId="221275714" sldId="1308"/>
            <ac:picMk id="7" creationId="{5E8BA410-1FC0-4B0D-BB55-B6DA9FDBE738}"/>
          </ac:picMkLst>
        </pc:picChg>
        <pc:picChg chg="add mod">
          <ac:chgData name="Michael Ramsey" userId="e0fbd09b-4c7d-48f7-a074-8f5da7da076f" providerId="ADAL" clId="{293BD4DD-B853-46F1-BFC9-4C87C8D7E8A6}" dt="2021-08-12T17:47:19.350" v="693" actId="1440"/>
          <ac:picMkLst>
            <pc:docMk/>
            <pc:sldMk cId="221275714" sldId="1308"/>
            <ac:picMk id="8" creationId="{B5B6A428-4467-4750-AEE3-4D778462A40D}"/>
          </ac:picMkLst>
        </pc:picChg>
      </pc:sldChg>
      <pc:sldChg chg="addSp delSp add del setBg delDesignElem">
        <pc:chgData name="Michael Ramsey" userId="e0fbd09b-4c7d-48f7-a074-8f5da7da076f" providerId="ADAL" clId="{293BD4DD-B853-46F1-BFC9-4C87C8D7E8A6}" dt="2021-08-12T17:18:36.570" v="399"/>
        <pc:sldMkLst>
          <pc:docMk/>
          <pc:sldMk cId="719083247" sldId="1308"/>
        </pc:sldMkLst>
        <pc:spChg chg="add del">
          <ac:chgData name="Michael Ramsey" userId="e0fbd09b-4c7d-48f7-a074-8f5da7da076f" providerId="ADAL" clId="{293BD4DD-B853-46F1-BFC9-4C87C8D7E8A6}" dt="2021-08-12T17:18:36.570" v="399"/>
          <ac:spMkLst>
            <pc:docMk/>
            <pc:sldMk cId="719083247" sldId="1308"/>
            <ac:spMk id="11" creationId="{42A5316D-ED2F-4F89-B4B4-8D9240B1A348}"/>
          </ac:spMkLst>
        </pc:spChg>
      </pc:sldChg>
      <pc:sldChg chg="addSp modSp new mod">
        <pc:chgData name="Michael Ramsey" userId="e0fbd09b-4c7d-48f7-a074-8f5da7da076f" providerId="ADAL" clId="{293BD4DD-B853-46F1-BFC9-4C87C8D7E8A6}" dt="2021-08-12T21:05:46.117" v="798" actId="1076"/>
        <pc:sldMkLst>
          <pc:docMk/>
          <pc:sldMk cId="1914843465" sldId="1309"/>
        </pc:sldMkLst>
        <pc:spChg chg="mod">
          <ac:chgData name="Michael Ramsey" userId="e0fbd09b-4c7d-48f7-a074-8f5da7da076f" providerId="ADAL" clId="{293BD4DD-B853-46F1-BFC9-4C87C8D7E8A6}" dt="2021-08-12T21:05:46.117" v="798" actId="1076"/>
          <ac:spMkLst>
            <pc:docMk/>
            <pc:sldMk cId="1914843465" sldId="1309"/>
            <ac:spMk id="2" creationId="{47EAD01A-42C2-4FCF-A2AC-6FA1A69AA1D2}"/>
          </ac:spMkLst>
        </pc:spChg>
        <pc:spChg chg="add mod">
          <ac:chgData name="Michael Ramsey" userId="e0fbd09b-4c7d-48f7-a074-8f5da7da076f" providerId="ADAL" clId="{293BD4DD-B853-46F1-BFC9-4C87C8D7E8A6}" dt="2021-08-12T21:05:46.117" v="798" actId="1076"/>
          <ac:spMkLst>
            <pc:docMk/>
            <pc:sldMk cId="1914843465" sldId="1309"/>
            <ac:spMk id="4" creationId="{7CBEF910-3BB7-48A8-8B6B-2038B738EA74}"/>
          </ac:spMkLst>
        </pc:spChg>
        <pc:picChg chg="add mod">
          <ac:chgData name="Michael Ramsey" userId="e0fbd09b-4c7d-48f7-a074-8f5da7da076f" providerId="ADAL" clId="{293BD4DD-B853-46F1-BFC9-4C87C8D7E8A6}" dt="2021-08-12T21:05:42.245" v="797" actId="1076"/>
          <ac:picMkLst>
            <pc:docMk/>
            <pc:sldMk cId="1914843465" sldId="1309"/>
            <ac:picMk id="2050" creationId="{94F9220C-6FF1-400C-A8DC-3279761758E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60221-0DC7-480C-80C8-3FD2ABD58EEF}" type="datetimeFigureOut">
              <a:rPr lang="en-US" smtClean="0"/>
              <a:t>8/13/2021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42D878-891D-42FD-B9DB-E8B601448443}" type="slidenum">
              <a:rPr lang="en-US" smtClean="0"/>
              <a:t>‹#›</a:t>
            </a:fld>
            <a:endParaRPr lang="en-US"/>
          </a:p>
        </p:txBody>
      </p:sp>
    </p:spTree>
    <p:extLst>
      <p:ext uri="{BB962C8B-B14F-4D97-AF65-F5344CB8AC3E}">
        <p14:creationId xmlns:p14="http://schemas.microsoft.com/office/powerpoint/2010/main" val="121081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E076B8-0C2D-48B7-ADF0-6D539CDD43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6030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these numbers correspond to the percent who left telling us that their family did not feel welcome in the unit. – so welcoming is not only important during recruitment, but also in onboarding and retention of these new families.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D2D97-5612-4B52-AEB0-B108182AB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046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you’d have to go to three different pages (or more) to find all of your recruitment marketing materials.</a:t>
            </a:r>
          </a:p>
          <a:p>
            <a:r>
              <a:rPr lang="en-US" dirty="0"/>
              <a:t>Now there is a new page.</a:t>
            </a:r>
          </a:p>
          <a:p>
            <a:endParaRPr lang="en-US" dirty="0"/>
          </a:p>
          <a:p>
            <a:r>
              <a:rPr lang="en-US" dirty="0"/>
              <a:t>Scouting.org/recruitment is the new landing page for all things on membership marketing.  On this site, you’ll find links to recruiting materials, webinars and event.  </a:t>
            </a:r>
          </a:p>
          <a:p>
            <a:endParaRPr lang="en-US" dirty="0"/>
          </a:p>
          <a:p>
            <a:r>
              <a:rPr lang="en-US" dirty="0"/>
              <a:t>Check it out!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186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Some of you may have noticed a slight shift in the headline treatment of </a:t>
            </a:r>
            <a:r>
              <a:rPr lang="en-US" sz="1800" i="1" dirty="0">
                <a:effectLst/>
                <a:latin typeface="Calibri" panose="020F0502020204030204" pitchFamily="34" charset="0"/>
                <a:ea typeface="Calibri" panose="020F0502020204030204" pitchFamily="34" charset="0"/>
              </a:rPr>
              <a:t>Escape the Great Indoors.  </a:t>
            </a:r>
            <a:r>
              <a:rPr lang="en-US" sz="1800" dirty="0">
                <a:effectLst/>
                <a:latin typeface="Calibri" panose="020F0502020204030204" pitchFamily="34" charset="0"/>
                <a:ea typeface="Calibri" panose="020F0502020204030204" pitchFamily="34" charset="0"/>
              </a:rPr>
              <a:t>Based on very recent research we conducted with mothers of elementary school-age youth, we have shortened the headline slightly to </a:t>
            </a:r>
            <a:r>
              <a:rPr lang="en-US" sz="1800" i="1" dirty="0">
                <a:effectLst/>
                <a:latin typeface="Calibri" panose="020F0502020204030204" pitchFamily="34" charset="0"/>
                <a:ea typeface="Calibri" panose="020F0502020204030204" pitchFamily="34" charset="0"/>
              </a:rPr>
              <a:t>Escape the Indoors</a:t>
            </a:r>
            <a:r>
              <a:rPr lang="en-US" sz="1800" dirty="0">
                <a:effectLst/>
                <a:latin typeface="Calibri" panose="020F0502020204030204" pitchFamily="34" charset="0"/>
                <a:ea typeface="Calibri" panose="020F0502020204030204" pitchFamily="34" charset="0"/>
              </a:rPr>
              <a:t>. The updated treatment is shorter and easier to read on social and digital media – which are among our primary communications channels. We are making this subtle shift now to the material on the brand center and should be complete shortly.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123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BSA Brand Center is the one-stop shop for marketing assets and resources, including recruiting, Summer of Service, and more. It includes photos, hi-res video, artwork, social posts and much more.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156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Recruiting assets on the site are popular. The five questions videos and “Scout Talk” videos are popular for recruiting. Check them 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DC569-3185-B542-BFC5-9D8731F68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789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reminder… help protect our brand.</a:t>
            </a:r>
          </a:p>
          <a:p>
            <a:endParaRPr lang="en-US" dirty="0"/>
          </a:p>
          <a:p>
            <a:r>
              <a:rPr lang="en-US" dirty="0"/>
              <a:t>We never put the word ‘girl’ in front of Scout or say “Girl Scout troop”.</a:t>
            </a:r>
          </a:p>
          <a:p>
            <a:endParaRPr lang="en-US" dirty="0"/>
          </a:p>
          <a:p>
            <a:endParaRPr lang="en-US" dirty="0"/>
          </a:p>
          <a:p>
            <a:r>
              <a:rPr lang="en-US" dirty="0"/>
              <a:t>You can find this infographic on materials have been on brand center and distributed widely for several years. If you have questions please refer to the infographic on the brand center or see the articles in the </a:t>
            </a:r>
            <a:r>
              <a:rPr lang="en-US" dirty="0" err="1"/>
              <a:t>ScoutingWire</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D78A92-0141-4330-8F3E-FAADFAC2384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696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solidFill>
                  <a:srgbClr val="ED2B2F"/>
                </a:solidFill>
              </a:rPr>
              <a:t>Onboarding begins with the first interactions the family has with the unit.  That could be your website, a flyer, or a person in your unit.   59.3 percent of new youth joined in 2019 because of a personal recommendation from someone they know.   Activating your families to make the ask – invite someone to join is the first step to a great onboarding experience.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D2D97-5612-4B52-AEB0-B108182AB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542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dirty="0"/>
              <a:t>Understanding what drives unit level satisfaction will help you also understand the key elements you need to focus on when onboarding new families – for cub scouts that is leaders providing support and information so that the parent can feel like they are effective contributors.  Having a great program plan with outdoor activities, and ensuring that you have a welcoming atmosphere in your unit so that new families feel like you are happy they are there and want them in your unit.  This will lead to families feeling like they belong in your unit – these are my people.</a:t>
            </a:r>
          </a:p>
          <a:p>
            <a:pPr algn="l"/>
            <a:endParaRPr lang="en-US" sz="2400" dirty="0"/>
          </a:p>
          <a:p>
            <a:pPr algn="l"/>
            <a:r>
              <a:rPr lang="en-US" sz="2400" dirty="0"/>
              <a:t>For Scouts BSA troops you can see that having a great program plan with outdoor activities is paramount, having that welcoming experience so that they feel like their family belongs in the unit, and having youth leadership that has a planned program so that Scout meetings are a good use of their time are the things that drive unit level satisfaction – this is what keeps youth and families in Scouting.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D2D97-5612-4B52-AEB0-B108182AB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567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b="1" dirty="0">
                <a:solidFill>
                  <a:srgbClr val="ED2B2F"/>
                </a:solidFill>
              </a:rPr>
              <a:t>More than 80% of families indicated their joining experience was easy or very easy.  So, we are doing pretty good, but 20% or one in five says they did  not have a good experience because – of a lack of communication from the unit and also because they did not receive any information about who to call of when and where the meeting time was.  These parents are not feeling the support from leaders so that they can be effective contributors nor are they feeling like they are welcome or that they belong in this unit.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6D2D97-5612-4B52-AEB0-B108182AB1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51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BAE7-3FB9-4CFB-BEAB-47F412F6B6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B2454C-F1BD-4448-98BB-503C7C61C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86AB8D-8265-413F-AAF6-00433448877C}"/>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69174B6E-D9EF-47B5-A962-4BA8DA01E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2076A-A561-4584-B246-E66F46D47ED8}"/>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37121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4A477-F444-4015-A145-6C7AD8DB2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A8B239-E021-431E-888B-B54EF693AC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33220-229B-49C5-8668-01D2B2D41059}"/>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75BECBDE-0652-4AA4-9E04-719467A2CA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49526-E3D9-4425-8C87-391397DF2C01}"/>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426597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E9BB2E-B471-4A21-8A66-A4003D02A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39B525-58A3-48C9-B579-C51FB30FBA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AB00C5-28EE-4356-AA43-8849B69BAE66}"/>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755B0874-34BC-453D-B60C-AF76D5849B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C8D49-48D9-44DD-B31F-C3CC2E3B980B}"/>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598322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with Da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0FD095-5C2B-45C4-93C5-3B54B8373AF3}"/>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50856" y="3344792"/>
            <a:ext cx="10117959" cy="1375246"/>
          </a:xfrm>
        </p:spPr>
        <p:txBody>
          <a:bodyPr>
            <a:noAutofit/>
          </a:bodyPr>
          <a:lstStyle>
            <a:lvl1pPr algn="ctr">
              <a:defRPr sz="6000" b="0">
                <a:solidFill>
                  <a:schemeClr val="tx1"/>
                </a:solidFill>
              </a:defRPr>
            </a:lvl1pPr>
          </a:lstStyle>
          <a:p>
            <a:r>
              <a:rPr lang="en-US" noProof="0" dirty="0"/>
              <a:t>PRESENTATION TITLE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tx1"/>
                </a:solidFill>
              </a:defRPr>
            </a:lvl1pPr>
          </a:lstStyle>
          <a:p>
            <a:pPr lvl="0"/>
            <a:r>
              <a:rPr lang="en-US" noProof="0" dirty="0"/>
              <a:t>Presentation</a:t>
            </a:r>
            <a:br>
              <a:rPr lang="en-US" noProof="0" dirty="0"/>
            </a:br>
            <a:r>
              <a:rPr lang="en-US" noProof="0" dirty="0"/>
              <a:t>Tagline</a:t>
            </a:r>
          </a:p>
        </p:txBody>
      </p:sp>
      <p:pic>
        <p:nvPicPr>
          <p:cNvPr id="5" name="Picture 4" descr="Logo, company name&#10;&#10;Description automatically generated">
            <a:extLst>
              <a:ext uri="{FF2B5EF4-FFF2-40B4-BE49-F238E27FC236}">
                <a16:creationId xmlns:a16="http://schemas.microsoft.com/office/drawing/2014/main" id="{FA38DAE4-1B18-4605-AA45-85FA45EA5A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2990" y="517574"/>
            <a:ext cx="2453689" cy="2801643"/>
          </a:xfrm>
          <a:prstGeom prst="rect">
            <a:avLst/>
          </a:prstGeom>
        </p:spPr>
      </p:pic>
    </p:spTree>
    <p:extLst>
      <p:ext uri="{BB962C8B-B14F-4D97-AF65-F5344CB8AC3E}">
        <p14:creationId xmlns:p14="http://schemas.microsoft.com/office/powerpoint/2010/main" val="4121101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pic>
        <p:nvPicPr>
          <p:cNvPr id="6" name="Picture 5" descr="A picture containing lined, several, sale&#10;&#10;Description automatically generated">
            <a:extLst>
              <a:ext uri="{FF2B5EF4-FFF2-40B4-BE49-F238E27FC236}">
                <a16:creationId xmlns:a16="http://schemas.microsoft.com/office/drawing/2014/main" id="{BEB65771-5410-490B-A328-F93DD47A68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9371" y="109377"/>
            <a:ext cx="11893258" cy="3119597"/>
          </a:xfrm>
          <a:prstGeom prst="rect">
            <a:avLst/>
          </a:prstGeom>
        </p:spPr>
      </p:pic>
      <p:sp>
        <p:nvSpPr>
          <p:cNvPr id="11" name="Rectangle 10">
            <a:extLst>
              <a:ext uri="{FF2B5EF4-FFF2-40B4-BE49-F238E27FC236}">
                <a16:creationId xmlns:a16="http://schemas.microsoft.com/office/drawing/2014/main" id="{980FD095-5C2B-45C4-93C5-3B54B8373AF3}"/>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50856" y="3344792"/>
            <a:ext cx="10117959" cy="1375246"/>
          </a:xfrm>
        </p:spPr>
        <p:txBody>
          <a:bodyPr>
            <a:noAutofit/>
          </a:bodyPr>
          <a:lstStyle>
            <a:lvl1pPr algn="ctr">
              <a:defRPr sz="6000" b="0">
                <a:solidFill>
                  <a:schemeClr val="tx1"/>
                </a:solidFill>
              </a:defRPr>
            </a:lvl1pPr>
          </a:lstStyle>
          <a:p>
            <a:r>
              <a:rPr lang="en-US" noProof="0" dirty="0"/>
              <a:t>PRESENTATION TITLE</a:t>
            </a:r>
          </a:p>
        </p:txBody>
      </p:sp>
      <p:sp>
        <p:nvSpPr>
          <p:cNvPr id="36" name="Text Placeholder 14">
            <a:extLst>
              <a:ext uri="{FF2B5EF4-FFF2-40B4-BE49-F238E27FC236}">
                <a16:creationId xmlns:a16="http://schemas.microsoft.com/office/drawing/2014/main" id="{2A3D73F7-77EC-4576-B541-20C032F462DC}"/>
              </a:ext>
            </a:extLst>
          </p:cNvPr>
          <p:cNvSpPr>
            <a:spLocks noGrp="1"/>
          </p:cNvSpPr>
          <p:nvPr userDrawn="1">
            <p:ph type="body" sz="quarter" idx="13" hasCustomPrompt="1"/>
          </p:nvPr>
        </p:nvSpPr>
        <p:spPr>
          <a:xfrm>
            <a:off x="1050857" y="4720037"/>
            <a:ext cx="10090287" cy="1101897"/>
          </a:xfrm>
        </p:spPr>
        <p:txBody>
          <a:bodyPr>
            <a:noAutofit/>
          </a:bodyPr>
          <a:lstStyle>
            <a:lvl1pPr marL="0" indent="0" algn="ctr">
              <a:buNone/>
              <a:defRPr sz="3500" b="0" i="0">
                <a:solidFill>
                  <a:schemeClr val="tx1"/>
                </a:solidFill>
              </a:defRPr>
            </a:lvl1pPr>
          </a:lstStyle>
          <a:p>
            <a:pPr lvl="0"/>
            <a:r>
              <a:rPr lang="en-US" noProof="0" dirty="0"/>
              <a:t>Presentation</a:t>
            </a:r>
            <a:br>
              <a:rPr lang="en-US" noProof="0" dirty="0"/>
            </a:br>
            <a:r>
              <a:rPr lang="en-US" noProof="0" dirty="0"/>
              <a:t>Tagline</a:t>
            </a:r>
          </a:p>
        </p:txBody>
      </p:sp>
    </p:spTree>
    <p:extLst>
      <p:ext uri="{BB962C8B-B14F-4D97-AF65-F5344CB8AC3E}">
        <p14:creationId xmlns:p14="http://schemas.microsoft.com/office/powerpoint/2010/main" val="326299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pic>
        <p:nvPicPr>
          <p:cNvPr id="12" name="Picture 11" descr="Fireworks in the sky&#10;&#10;Description automatically generated with medium confidence">
            <a:extLst>
              <a:ext uri="{FF2B5EF4-FFF2-40B4-BE49-F238E27FC236}">
                <a16:creationId xmlns:a16="http://schemas.microsoft.com/office/drawing/2014/main" id="{8BEFA668-AE59-4B7C-B6CA-41F2FF8674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97698" y="174919"/>
            <a:ext cx="11796604" cy="2781504"/>
          </a:xfrm>
          <a:prstGeom prst="rect">
            <a:avLst/>
          </a:prstGeom>
        </p:spPr>
      </p:pic>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rgbClr val="FF0000"/>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tx1">
                    <a:lumMod val="75000"/>
                    <a:lumOff val="25000"/>
                  </a:schemeClr>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spTree>
    <p:extLst>
      <p:ext uri="{BB962C8B-B14F-4D97-AF65-F5344CB8AC3E}">
        <p14:creationId xmlns:p14="http://schemas.microsoft.com/office/powerpoint/2010/main" val="1891423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pic>
        <p:nvPicPr>
          <p:cNvPr id="7" name="Picture 6" descr="A picture containing tent, outdoor object, outdoor, colorful&#10;&#10;Description automatically generated">
            <a:extLst>
              <a:ext uri="{FF2B5EF4-FFF2-40B4-BE49-F238E27FC236}">
                <a16:creationId xmlns:a16="http://schemas.microsoft.com/office/drawing/2014/main" id="{AA26F11D-186C-4DD7-941E-5C2BA244D5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3"/>
          <a:stretch/>
        </p:blipFill>
        <p:spPr>
          <a:xfrm>
            <a:off x="129540" y="127321"/>
            <a:ext cx="11913089" cy="2939969"/>
          </a:xfrm>
          <a:prstGeom prst="rect">
            <a:avLst/>
          </a:prstGeom>
        </p:spPr>
      </p:pic>
    </p:spTree>
    <p:extLst>
      <p:ext uri="{BB962C8B-B14F-4D97-AF65-F5344CB8AC3E}">
        <p14:creationId xmlns:p14="http://schemas.microsoft.com/office/powerpoint/2010/main" val="492069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F4F6DD4A-6071-4D11-ABDB-28EA5AC87154}"/>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bg2"/>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pic>
        <p:nvPicPr>
          <p:cNvPr id="4" name="Picture 3" descr="A group of people in a raft&#10;&#10;Description automatically generated with medium confidence">
            <a:extLst>
              <a:ext uri="{FF2B5EF4-FFF2-40B4-BE49-F238E27FC236}">
                <a16:creationId xmlns:a16="http://schemas.microsoft.com/office/drawing/2014/main" id="{B7717F62-A2D5-4D3A-A84E-374CB0301E8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2347" y="155094"/>
            <a:ext cx="11923295" cy="2939969"/>
          </a:xfrm>
          <a:prstGeom prst="rect">
            <a:avLst/>
          </a:prstGeom>
        </p:spPr>
      </p:pic>
    </p:spTree>
    <p:extLst>
      <p:ext uri="{BB962C8B-B14F-4D97-AF65-F5344CB8AC3E}">
        <p14:creationId xmlns:p14="http://schemas.microsoft.com/office/powerpoint/2010/main" val="2848136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14" name="Picture 13" descr="A picture containing plant, flower, arranged&#10;&#10;Description automatically generated">
            <a:extLst>
              <a:ext uri="{FF2B5EF4-FFF2-40B4-BE49-F238E27FC236}">
                <a16:creationId xmlns:a16="http://schemas.microsoft.com/office/drawing/2014/main" id="{2D9A1996-6DAE-43D6-B3C8-AA06199FCBA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8343" y="155849"/>
            <a:ext cx="11806179" cy="2939969"/>
          </a:xfrm>
          <a:prstGeom prst="rect">
            <a:avLst/>
          </a:prstGeom>
        </p:spPr>
      </p:pic>
      <p:sp>
        <p:nvSpPr>
          <p:cNvPr id="8" name="Rectangle 7">
            <a:extLst>
              <a:ext uri="{FF2B5EF4-FFF2-40B4-BE49-F238E27FC236}">
                <a16:creationId xmlns:a16="http://schemas.microsoft.com/office/drawing/2014/main" id="{FE88C711-3D16-496B-BF96-001A0C0A3AAF}"/>
              </a:ext>
              <a:ext uri="{C183D7F6-B498-43B3-948B-1728B52AA6E4}">
                <adec:decorative xmlns:adec="http://schemas.microsoft.com/office/drawing/2017/decorative" val="1"/>
              </a:ext>
            </a:extLst>
          </p:cNvPr>
          <p:cNvSpPr/>
          <p:nvPr userDrawn="1"/>
        </p:nvSpPr>
        <p:spPr>
          <a:xfrm>
            <a:off x="11682374" y="6430061"/>
            <a:ext cx="241402" cy="197510"/>
          </a:xfrm>
          <a:prstGeom prst="rect">
            <a:avLst/>
          </a:prstGeom>
          <a:noFill/>
          <a:ln w="12700" cap="flat">
            <a:noFill/>
            <a:prstDash val="solid"/>
            <a:miter/>
          </a:ln>
        </p:spPr>
        <p:txBody>
          <a:bodyPr rtlCol="0" anchor="ctr"/>
          <a:lstStyle/>
          <a:p>
            <a:pPr algn="l"/>
            <a:endParaRPr lang="en-US" noProof="0" dirty="0"/>
          </a:p>
        </p:txBody>
      </p:sp>
      <p:sp>
        <p:nvSpPr>
          <p:cNvPr id="10" name="Title 1">
            <a:extLst>
              <a:ext uri="{FF2B5EF4-FFF2-40B4-BE49-F238E27FC236}">
                <a16:creationId xmlns:a16="http://schemas.microsoft.com/office/drawing/2014/main" id="{466D0C06-5BA9-4095-BE2C-814B9D6A37F5}"/>
              </a:ext>
            </a:extLst>
          </p:cNvPr>
          <p:cNvSpPr>
            <a:spLocks noGrp="1"/>
          </p:cNvSpPr>
          <p:nvPr>
            <p:ph type="title" hasCustomPrompt="1"/>
          </p:nvPr>
        </p:nvSpPr>
        <p:spPr>
          <a:xfrm>
            <a:off x="838200" y="3705039"/>
            <a:ext cx="10515600" cy="782638"/>
          </a:xfrm>
        </p:spPr>
        <p:txBody>
          <a:bodyPr/>
          <a:lstStyle>
            <a:lvl1pPr algn="ctr">
              <a:defRPr>
                <a:solidFill>
                  <a:schemeClr val="bg1"/>
                </a:solidFill>
              </a:defRPr>
            </a:lvl1pPr>
          </a:lstStyle>
          <a:p>
            <a:pPr marL="0" indent="0" algn="ctr">
              <a:buFont typeface="Arial" panose="020B0604020202020204" pitchFamily="34" charset="0"/>
              <a:buNone/>
            </a:pPr>
            <a:r>
              <a:rPr lang="en-US" sz="5400" dirty="0">
                <a:solidFill>
                  <a:srgbClr val="CF1425"/>
                </a:solidFill>
                <a:latin typeface="Franklin Gothic Medium Cond" panose="020B0606030402020204" pitchFamily="34" charset="0"/>
              </a:rPr>
              <a:t>name</a:t>
            </a:r>
          </a:p>
        </p:txBody>
      </p:sp>
      <p:sp>
        <p:nvSpPr>
          <p:cNvPr id="11" name="Text Placeholder 2">
            <a:extLst>
              <a:ext uri="{FF2B5EF4-FFF2-40B4-BE49-F238E27FC236}">
                <a16:creationId xmlns:a16="http://schemas.microsoft.com/office/drawing/2014/main" id="{79E2343A-6BC2-43B9-86DD-B3B9CEB7BD55}"/>
              </a:ext>
            </a:extLst>
          </p:cNvPr>
          <p:cNvSpPr>
            <a:spLocks noGrp="1"/>
          </p:cNvSpPr>
          <p:nvPr>
            <p:ph type="body" idx="1" hasCustomPrompt="1"/>
          </p:nvPr>
        </p:nvSpPr>
        <p:spPr>
          <a:xfrm>
            <a:off x="831850" y="4666481"/>
            <a:ext cx="10515600" cy="459082"/>
          </a:xfrm>
        </p:spPr>
        <p:txBody>
          <a:bodyPr vert="horz" lIns="91440" tIns="45720" rIns="91440" bIns="45720" rtlCol="0">
            <a:normAutofit/>
          </a:bodyPr>
          <a:lstStyle>
            <a:lvl1pPr marL="0" indent="0" algn="ctr">
              <a:buFont typeface="Arial" panose="020B0604020202020204" pitchFamily="34" charset="0"/>
              <a:buNone/>
              <a:defRPr lang="en-US" sz="2300">
                <a:solidFill>
                  <a:schemeClr val="tx1">
                    <a:lumMod val="75000"/>
                    <a:lumOff val="25000"/>
                  </a:schemeClr>
                </a:solidFill>
              </a:defRPr>
            </a:lvl1pPr>
          </a:lstStyle>
          <a:p>
            <a:pPr algn="ct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title</a:t>
            </a:r>
            <a:br>
              <a:rPr lang="en-US" sz="2400" dirty="0">
                <a:solidFill>
                  <a:srgbClr val="37495D"/>
                </a:solidFill>
                <a:latin typeface="Franklin Gothic Medium Cond" panose="020B0606030402020204" pitchFamily="34" charset="0"/>
              </a:rPr>
            </a:br>
            <a:r>
              <a:rPr lang="en-US" sz="2400" dirty="0">
                <a:solidFill>
                  <a:srgbClr val="37495D"/>
                </a:solidFill>
                <a:latin typeface="Franklin Gothic Medium Cond" panose="020B0606030402020204" pitchFamily="34" charset="0"/>
              </a:rPr>
              <a:t>Boy Scouts of America</a:t>
            </a:r>
          </a:p>
        </p:txBody>
      </p:sp>
    </p:spTree>
    <p:extLst>
      <p:ext uri="{BB962C8B-B14F-4D97-AF65-F5344CB8AC3E}">
        <p14:creationId xmlns:p14="http://schemas.microsoft.com/office/powerpoint/2010/main" val="3331520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269533"/>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1236313"/>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2200285"/>
            <a:ext cx="5288963" cy="4388182"/>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pic>
        <p:nvPicPr>
          <p:cNvPr id="6" name="Picture 5" descr="A picture containing sky, person, outdoor, yellow&#10;&#10;Description automatically generated">
            <a:extLst>
              <a:ext uri="{FF2B5EF4-FFF2-40B4-BE49-F238E27FC236}">
                <a16:creationId xmlns:a16="http://schemas.microsoft.com/office/drawing/2014/main" id="{99ACA741-4CA8-472A-8AB1-5BAFB2FB0DE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26831" y="233914"/>
            <a:ext cx="4302642" cy="6438653"/>
          </a:xfrm>
          <a:prstGeom prst="rect">
            <a:avLst/>
          </a:prstGeom>
        </p:spPr>
      </p:pic>
      <p:sp>
        <p:nvSpPr>
          <p:cNvPr id="17" name="Rectangle 16">
            <a:extLst>
              <a:ext uri="{FF2B5EF4-FFF2-40B4-BE49-F238E27FC236}">
                <a16:creationId xmlns:a16="http://schemas.microsoft.com/office/drawing/2014/main" id="{FC055A46-5A57-412F-A9E6-238805024C57}"/>
              </a:ext>
              <a:ext uri="{C183D7F6-B498-43B3-948B-1728B52AA6E4}">
                <adec:decorative xmlns:adec="http://schemas.microsoft.com/office/drawing/2017/decorative" val="1"/>
              </a:ext>
            </a:extLst>
          </p:cNvPr>
          <p:cNvSpPr/>
          <p:nvPr userDrawn="1"/>
        </p:nvSpPr>
        <p:spPr>
          <a:xfrm>
            <a:off x="5983587" y="1092863"/>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35827567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Subtitle, and Content">
    <p:spTree>
      <p:nvGrpSpPr>
        <p:cNvPr id="1" name=""/>
        <p:cNvGrpSpPr/>
        <p:nvPr/>
      </p:nvGrpSpPr>
      <p:grpSpPr>
        <a:xfrm>
          <a:off x="0" y="0"/>
          <a:ext cx="0" cy="0"/>
          <a:chOff x="0" y="0"/>
          <a:chExt cx="0" cy="0"/>
        </a:xfrm>
      </p:grpSpPr>
      <p:pic>
        <p:nvPicPr>
          <p:cNvPr id="4" name="Picture 3" descr="A picture containing person, tree, outdoor, posing&#10;&#10;Description automatically generated">
            <a:extLst>
              <a:ext uri="{FF2B5EF4-FFF2-40B4-BE49-F238E27FC236}">
                <a16:creationId xmlns:a16="http://schemas.microsoft.com/office/drawing/2014/main" id="{B2E9AC67-5389-47FC-B5F2-5175ACBA8B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40" b="-377"/>
          <a:stretch/>
        </p:blipFill>
        <p:spPr>
          <a:xfrm>
            <a:off x="226832" y="238598"/>
            <a:ext cx="4300180" cy="6408029"/>
          </a:xfrm>
          <a:prstGeom prst="rect">
            <a:avLst/>
          </a:prstGeom>
        </p:spPr>
      </p:pic>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9" name="Rectangle 8">
            <a:extLst>
              <a:ext uri="{FF2B5EF4-FFF2-40B4-BE49-F238E27FC236}">
                <a16:creationId xmlns:a16="http://schemas.microsoft.com/office/drawing/2014/main" id="{C68A5309-1A99-4810-AA76-75C846C9851B}"/>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4111436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DE902-BB76-46E6-922D-FBB1CB685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04AA02-2FC5-4CF7-93FF-0C6123E5EE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DC695-2B07-49FE-858F-84899401476D}"/>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E29EA4BD-F333-4430-8E57-EC8700890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BF1CB-3E6A-44F7-9E66-F78731E16DEE}"/>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679432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9" name="Rectangle 8">
            <a:extLst>
              <a:ext uri="{FF2B5EF4-FFF2-40B4-BE49-F238E27FC236}">
                <a16:creationId xmlns:a16="http://schemas.microsoft.com/office/drawing/2014/main" id="{C68A5309-1A99-4810-AA76-75C846C9851B}"/>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5" name="Picture Placeholder 4">
            <a:extLst>
              <a:ext uri="{FF2B5EF4-FFF2-40B4-BE49-F238E27FC236}">
                <a16:creationId xmlns:a16="http://schemas.microsoft.com/office/drawing/2014/main" id="{2579FC5D-0379-4084-B0C5-5AF215A94FDA}"/>
              </a:ext>
            </a:extLst>
          </p:cNvPr>
          <p:cNvSpPr>
            <a:spLocks noGrp="1"/>
          </p:cNvSpPr>
          <p:nvPr>
            <p:ph type="pic" sz="quarter" idx="16"/>
          </p:nvPr>
        </p:nvSpPr>
        <p:spPr>
          <a:xfrm>
            <a:off x="228600" y="192881"/>
            <a:ext cx="4235450" cy="6472237"/>
          </a:xfrm>
        </p:spPr>
        <p:txBody>
          <a:bodyPr/>
          <a:lstStyle/>
          <a:p>
            <a:endParaRPr lang="en-US" dirty="0"/>
          </a:p>
        </p:txBody>
      </p:sp>
    </p:spTree>
    <p:extLst>
      <p:ext uri="{BB962C8B-B14F-4D97-AF65-F5344CB8AC3E}">
        <p14:creationId xmlns:p14="http://schemas.microsoft.com/office/powerpoint/2010/main" val="66001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pic>
        <p:nvPicPr>
          <p:cNvPr id="9" name="Picture 8" descr="A person riding a bicycle&#10;&#10;Description automatically generated with medium confidence">
            <a:extLst>
              <a:ext uri="{FF2B5EF4-FFF2-40B4-BE49-F238E27FC236}">
                <a16:creationId xmlns:a16="http://schemas.microsoft.com/office/drawing/2014/main" id="{BD1998E4-E4F6-4D89-A757-4AADF545FD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75429" y="128016"/>
            <a:ext cx="5074920" cy="6601968"/>
          </a:xfrm>
          <a:prstGeom prst="rect">
            <a:avLst/>
          </a:prstGeom>
        </p:spPr>
      </p:pic>
      <p:sp>
        <p:nvSpPr>
          <p:cNvPr id="16" name="Title 1">
            <a:extLst>
              <a:ext uri="{FF2B5EF4-FFF2-40B4-BE49-F238E27FC236}">
                <a16:creationId xmlns:a16="http://schemas.microsoft.com/office/drawing/2014/main" id="{D162E522-D3AC-443F-A96B-0C2B99A4C16A}"/>
              </a:ext>
            </a:extLst>
          </p:cNvPr>
          <p:cNvSpPr>
            <a:spLocks noGrp="1"/>
          </p:cNvSpPr>
          <p:nvPr>
            <p:ph type="title" hasCustomPrompt="1"/>
          </p:nvPr>
        </p:nvSpPr>
        <p:spPr>
          <a:xfrm>
            <a:off x="891241"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16E694C8-6922-419D-916A-CADC5CFF5B11}"/>
              </a:ext>
            </a:extLst>
          </p:cNvPr>
          <p:cNvSpPr>
            <a:spLocks noGrp="1"/>
          </p:cNvSpPr>
          <p:nvPr>
            <p:ph type="body" sz="quarter" idx="13" hasCustomPrompt="1"/>
          </p:nvPr>
        </p:nvSpPr>
        <p:spPr>
          <a:xfrm>
            <a:off x="891241"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9" name="Text Placeholder 14">
            <a:extLst>
              <a:ext uri="{FF2B5EF4-FFF2-40B4-BE49-F238E27FC236}">
                <a16:creationId xmlns:a16="http://schemas.microsoft.com/office/drawing/2014/main" id="{44644DB1-433F-48FF-8848-9F6E5BF5AC10}"/>
              </a:ext>
            </a:extLst>
          </p:cNvPr>
          <p:cNvSpPr>
            <a:spLocks noGrp="1"/>
          </p:cNvSpPr>
          <p:nvPr>
            <p:ph type="body" sz="quarter" idx="15" hasCustomPrompt="1"/>
          </p:nvPr>
        </p:nvSpPr>
        <p:spPr>
          <a:xfrm>
            <a:off x="888192"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20" name="Rectangle 19">
            <a:extLst>
              <a:ext uri="{FF2B5EF4-FFF2-40B4-BE49-F238E27FC236}">
                <a16:creationId xmlns:a16="http://schemas.microsoft.com/office/drawing/2014/main" id="{755FBE36-BE55-4083-8116-ADA9F829CE4B}"/>
              </a:ext>
              <a:ext uri="{C183D7F6-B498-43B3-948B-1728B52AA6E4}">
                <adec:decorative xmlns:adec="http://schemas.microsoft.com/office/drawing/2017/decorative" val="1"/>
              </a:ext>
            </a:extLst>
          </p:cNvPr>
          <p:cNvSpPr/>
          <p:nvPr userDrawn="1"/>
        </p:nvSpPr>
        <p:spPr>
          <a:xfrm>
            <a:off x="888192"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Tree>
    <p:extLst>
      <p:ext uri="{BB962C8B-B14F-4D97-AF65-F5344CB8AC3E}">
        <p14:creationId xmlns:p14="http://schemas.microsoft.com/office/powerpoint/2010/main" val="583749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pic>
        <p:nvPicPr>
          <p:cNvPr id="8" name="Picture 7" descr="A person climbing a tree&#10;&#10;Description automatically generated with medium confidence">
            <a:extLst>
              <a:ext uri="{FF2B5EF4-FFF2-40B4-BE49-F238E27FC236}">
                <a16:creationId xmlns:a16="http://schemas.microsoft.com/office/drawing/2014/main" id="{AAB8AEB9-8C54-43E7-9C62-7CEED1903F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978296" y="128016"/>
            <a:ext cx="5042128" cy="6601968"/>
          </a:xfrm>
          <a:prstGeom prst="rect">
            <a:avLst/>
          </a:prstGeom>
        </p:spPr>
      </p:pic>
      <p:sp>
        <p:nvSpPr>
          <p:cNvPr id="16" name="Title 1">
            <a:extLst>
              <a:ext uri="{FF2B5EF4-FFF2-40B4-BE49-F238E27FC236}">
                <a16:creationId xmlns:a16="http://schemas.microsoft.com/office/drawing/2014/main" id="{B2B92765-5261-4500-B26A-1B0D95FEAE33}"/>
              </a:ext>
            </a:extLst>
          </p:cNvPr>
          <p:cNvSpPr>
            <a:spLocks noGrp="1"/>
          </p:cNvSpPr>
          <p:nvPr>
            <p:ph type="title" hasCustomPrompt="1"/>
          </p:nvPr>
        </p:nvSpPr>
        <p:spPr>
          <a:xfrm>
            <a:off x="636060"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B9649A2-15E0-4DF7-9B2B-662AE21AEDBC}"/>
              </a:ext>
            </a:extLst>
          </p:cNvPr>
          <p:cNvSpPr>
            <a:spLocks noGrp="1"/>
          </p:cNvSpPr>
          <p:nvPr>
            <p:ph type="body" sz="quarter" idx="13" hasCustomPrompt="1"/>
          </p:nvPr>
        </p:nvSpPr>
        <p:spPr>
          <a:xfrm>
            <a:off x="636060"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9" name="Text Placeholder 14">
            <a:extLst>
              <a:ext uri="{FF2B5EF4-FFF2-40B4-BE49-F238E27FC236}">
                <a16:creationId xmlns:a16="http://schemas.microsoft.com/office/drawing/2014/main" id="{FADE2ABF-CACB-49C6-B169-054EF9A814F3}"/>
              </a:ext>
            </a:extLst>
          </p:cNvPr>
          <p:cNvSpPr>
            <a:spLocks noGrp="1"/>
          </p:cNvSpPr>
          <p:nvPr>
            <p:ph type="body" sz="quarter" idx="15" hasCustomPrompt="1"/>
          </p:nvPr>
        </p:nvSpPr>
        <p:spPr>
          <a:xfrm>
            <a:off x="633011"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
        <p:nvSpPr>
          <p:cNvPr id="20" name="Rectangle 19">
            <a:extLst>
              <a:ext uri="{FF2B5EF4-FFF2-40B4-BE49-F238E27FC236}">
                <a16:creationId xmlns:a16="http://schemas.microsoft.com/office/drawing/2014/main" id="{E98CC73D-8751-4294-ADF6-53939CA4E073}"/>
              </a:ext>
              <a:ext uri="{C183D7F6-B498-43B3-948B-1728B52AA6E4}">
                <adec:decorative xmlns:adec="http://schemas.microsoft.com/office/drawing/2017/decorative" val="1"/>
              </a:ext>
            </a:extLst>
          </p:cNvPr>
          <p:cNvSpPr/>
          <p:nvPr userDrawn="1"/>
        </p:nvSpPr>
        <p:spPr>
          <a:xfrm>
            <a:off x="633011" y="1992586"/>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1485158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ubtitle, and Content">
    <p:spTree>
      <p:nvGrpSpPr>
        <p:cNvPr id="1" name=""/>
        <p:cNvGrpSpPr/>
        <p:nvPr/>
      </p:nvGrpSpPr>
      <p:grpSpPr>
        <a:xfrm>
          <a:off x="0" y="0"/>
          <a:ext cx="0" cy="0"/>
          <a:chOff x="0" y="0"/>
          <a:chExt cx="0" cy="0"/>
        </a:xfrm>
      </p:grpSpPr>
      <p:pic>
        <p:nvPicPr>
          <p:cNvPr id="9" name="Picture 8" descr="A picture containing person, athletic game, outdoor, sport&#10;&#10;Description automatically generated">
            <a:extLst>
              <a:ext uri="{FF2B5EF4-FFF2-40B4-BE49-F238E27FC236}">
                <a16:creationId xmlns:a16="http://schemas.microsoft.com/office/drawing/2014/main" id="{6CCB0EA6-3202-4796-936E-DEE09956F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3986" y="128015"/>
            <a:ext cx="5044370" cy="6601969"/>
          </a:xfrm>
          <a:prstGeom prst="rect">
            <a:avLst/>
          </a:prstGeom>
        </p:spPr>
      </p:pic>
      <p:sp>
        <p:nvSpPr>
          <p:cNvPr id="16" name="Title 1">
            <a:extLst>
              <a:ext uri="{FF2B5EF4-FFF2-40B4-BE49-F238E27FC236}">
                <a16:creationId xmlns:a16="http://schemas.microsoft.com/office/drawing/2014/main" id="{0F45A68F-8903-4A96-9277-BE863A380F3F}"/>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F88F059-F2A5-4FC0-B4BB-6FCC5D33DF3C}"/>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8" name="Rectangle 17">
            <a:extLst>
              <a:ext uri="{FF2B5EF4-FFF2-40B4-BE49-F238E27FC236}">
                <a16:creationId xmlns:a16="http://schemas.microsoft.com/office/drawing/2014/main" id="{5A31FC6A-B01D-4E79-9651-F085EC035531}"/>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19" name="Text Placeholder 14">
            <a:extLst>
              <a:ext uri="{FF2B5EF4-FFF2-40B4-BE49-F238E27FC236}">
                <a16:creationId xmlns:a16="http://schemas.microsoft.com/office/drawing/2014/main" id="{BB9673AE-A3A6-4EEB-AAE4-2E2346CA82F5}"/>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spTree>
    <p:extLst>
      <p:ext uri="{BB962C8B-B14F-4D97-AF65-F5344CB8AC3E}">
        <p14:creationId xmlns:p14="http://schemas.microsoft.com/office/powerpoint/2010/main" val="2045372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itle, Subtitle, and Content">
    <p:spTree>
      <p:nvGrpSpPr>
        <p:cNvPr id="1" name=""/>
        <p:cNvGrpSpPr/>
        <p:nvPr/>
      </p:nvGrpSpPr>
      <p:grpSpPr>
        <a:xfrm>
          <a:off x="0" y="0"/>
          <a:ext cx="0" cy="0"/>
          <a:chOff x="0" y="0"/>
          <a:chExt cx="0" cy="0"/>
        </a:xfrm>
      </p:grpSpPr>
      <p:pic>
        <p:nvPicPr>
          <p:cNvPr id="9" name="Picture 8" descr="A picture containing person, athletic game, outdoor, sport&#10;&#10;Description automatically generated">
            <a:extLst>
              <a:ext uri="{FF2B5EF4-FFF2-40B4-BE49-F238E27FC236}">
                <a16:creationId xmlns:a16="http://schemas.microsoft.com/office/drawing/2014/main" id="{6CCB0EA6-3202-4796-936E-DEE09956F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3986" y="128015"/>
            <a:ext cx="5044370" cy="6601969"/>
          </a:xfrm>
          <a:prstGeom prst="rect">
            <a:avLst/>
          </a:prstGeom>
        </p:spPr>
      </p:pic>
      <p:sp>
        <p:nvSpPr>
          <p:cNvPr id="16" name="Title 1">
            <a:extLst>
              <a:ext uri="{FF2B5EF4-FFF2-40B4-BE49-F238E27FC236}">
                <a16:creationId xmlns:a16="http://schemas.microsoft.com/office/drawing/2014/main" id="{0F45A68F-8903-4A96-9277-BE863A380F3F}"/>
              </a:ext>
            </a:extLst>
          </p:cNvPr>
          <p:cNvSpPr>
            <a:spLocks noGrp="1"/>
          </p:cNvSpPr>
          <p:nvPr>
            <p:ph type="title" hasCustomPrompt="1"/>
          </p:nvPr>
        </p:nvSpPr>
        <p:spPr>
          <a:xfrm>
            <a:off x="5909809" y="1169256"/>
            <a:ext cx="5285914" cy="782638"/>
          </a:xfrm>
        </p:spPr>
        <p:txBody>
          <a:bodyPr/>
          <a:lstStyle>
            <a:lvl1pPr algn="l">
              <a:defRPr>
                <a:solidFill>
                  <a:schemeClr val="bg1"/>
                </a:solidFill>
              </a:defRPr>
            </a:lvl1pPr>
          </a:lstStyle>
          <a:p>
            <a:r>
              <a:rPr lang="en-US" noProof="0" dirty="0"/>
              <a:t>TEXT LAYOUT 0</a:t>
            </a:r>
          </a:p>
        </p:txBody>
      </p:sp>
      <p:sp>
        <p:nvSpPr>
          <p:cNvPr id="17" name="Text Placeholder 17">
            <a:extLst>
              <a:ext uri="{FF2B5EF4-FFF2-40B4-BE49-F238E27FC236}">
                <a16:creationId xmlns:a16="http://schemas.microsoft.com/office/drawing/2014/main" id="{8F88F059-F2A5-4FC0-B4BB-6FCC5D33DF3C}"/>
              </a:ext>
            </a:extLst>
          </p:cNvPr>
          <p:cNvSpPr>
            <a:spLocks noGrp="1"/>
          </p:cNvSpPr>
          <p:nvPr>
            <p:ph type="body" sz="quarter" idx="13" hasCustomPrompt="1"/>
          </p:nvPr>
        </p:nvSpPr>
        <p:spPr>
          <a:xfrm>
            <a:off x="5909809" y="2136036"/>
            <a:ext cx="5285914" cy="857098"/>
          </a:xfrm>
        </p:spPr>
        <p:txBody>
          <a:bodyPr>
            <a:normAutofit/>
          </a:bodyPr>
          <a:lstStyle>
            <a:lvl1pPr marL="0" indent="0" algn="l">
              <a:buNone/>
              <a:defRPr sz="2300">
                <a:solidFill>
                  <a:schemeClr val="tx1"/>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8" name="Rectangle 17">
            <a:extLst>
              <a:ext uri="{FF2B5EF4-FFF2-40B4-BE49-F238E27FC236}">
                <a16:creationId xmlns:a16="http://schemas.microsoft.com/office/drawing/2014/main" id="{5A31FC6A-B01D-4E79-9651-F085EC035531}"/>
              </a:ext>
              <a:ext uri="{C183D7F6-B498-43B3-948B-1728B52AA6E4}">
                <adec:decorative xmlns:adec="http://schemas.microsoft.com/office/drawing/2017/decorative" val="1"/>
              </a:ext>
            </a:extLst>
          </p:cNvPr>
          <p:cNvSpPr/>
          <p:nvPr userDrawn="1"/>
        </p:nvSpPr>
        <p:spPr>
          <a:xfrm>
            <a:off x="5983587" y="1992586"/>
            <a:ext cx="4428000" cy="36576"/>
          </a:xfrm>
          <a:prstGeom prst="rect">
            <a:avLst/>
          </a:prstGeom>
          <a:solidFill>
            <a:srgbClr val="197DCE"/>
          </a:solidFill>
          <a:ln w="12700" cap="flat">
            <a:noFill/>
            <a:prstDash val="solid"/>
            <a:miter/>
          </a:ln>
        </p:spPr>
        <p:txBody>
          <a:bodyPr rtlCol="0" anchor="ctr"/>
          <a:lstStyle/>
          <a:p>
            <a:pPr algn="l"/>
            <a:endParaRPr lang="en-US" noProof="0" dirty="0">
              <a:solidFill>
                <a:srgbClr val="197DCE"/>
              </a:solidFill>
            </a:endParaRPr>
          </a:p>
        </p:txBody>
      </p:sp>
      <p:sp>
        <p:nvSpPr>
          <p:cNvPr id="19" name="Text Placeholder 14">
            <a:extLst>
              <a:ext uri="{FF2B5EF4-FFF2-40B4-BE49-F238E27FC236}">
                <a16:creationId xmlns:a16="http://schemas.microsoft.com/office/drawing/2014/main" id="{BB9673AE-A3A6-4EEB-AAE4-2E2346CA82F5}"/>
              </a:ext>
            </a:extLst>
          </p:cNvPr>
          <p:cNvSpPr>
            <a:spLocks noGrp="1"/>
          </p:cNvSpPr>
          <p:nvPr>
            <p:ph type="body" sz="quarter" idx="15" hasCustomPrompt="1"/>
          </p:nvPr>
        </p:nvSpPr>
        <p:spPr>
          <a:xfrm>
            <a:off x="5906760"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a:t>Edit Master text styles</a:t>
            </a:r>
          </a:p>
        </p:txBody>
      </p:sp>
      <p:pic>
        <p:nvPicPr>
          <p:cNvPr id="7" name="Picture 6" descr="A picture containing person, outdoor, young&#10;&#10;Description automatically generated">
            <a:extLst>
              <a:ext uri="{FF2B5EF4-FFF2-40B4-BE49-F238E27FC236}">
                <a16:creationId xmlns:a16="http://schemas.microsoft.com/office/drawing/2014/main" id="{4B3B90CA-4192-4173-8029-843C5C76ACE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53985" y="128014"/>
            <a:ext cx="5044371" cy="6601969"/>
          </a:xfrm>
          <a:prstGeom prst="rect">
            <a:avLst/>
          </a:prstGeom>
        </p:spPr>
      </p:pic>
    </p:spTree>
    <p:extLst>
      <p:ext uri="{BB962C8B-B14F-4D97-AF65-F5344CB8AC3E}">
        <p14:creationId xmlns:p14="http://schemas.microsoft.com/office/powerpoint/2010/main" val="1033975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 </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838200" y="1488832"/>
            <a:ext cx="10515600" cy="4494129"/>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solidFill>
              </a:defRPr>
            </a:lvl1pPr>
          </a:lstStyle>
          <a:p>
            <a:pPr lvl="0"/>
            <a:r>
              <a:rPr lang="en-US" noProof="0" dirty="0"/>
              <a:t>Edit Master text styles</a:t>
            </a:r>
          </a:p>
        </p:txBody>
      </p:sp>
    </p:spTree>
    <p:extLst>
      <p:ext uri="{BB962C8B-B14F-4D97-AF65-F5344CB8AC3E}">
        <p14:creationId xmlns:p14="http://schemas.microsoft.com/office/powerpoint/2010/main" val="1941240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a:t>
            </a:r>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1236675"/>
            <a:ext cx="5320386" cy="882524"/>
          </a:xfrm>
          <a:noFill/>
        </p:spPr>
        <p:txBody>
          <a:bodyPr>
            <a:normAutofit/>
          </a:bodyPr>
          <a:lstStyle>
            <a:lvl1pPr marL="0" indent="0" algn="l">
              <a:buNone/>
              <a:defRPr sz="2300">
                <a:solidFill>
                  <a:srgbClr val="197DCE"/>
                </a:solidFill>
              </a:defRPr>
            </a:lvl1pPr>
            <a:lvl2pPr>
              <a:defRPr sz="1800"/>
            </a:lvl2pPr>
            <a:lvl3pPr>
              <a:defRPr sz="1800"/>
            </a:lvl3pPr>
            <a:lvl4pPr>
              <a:defRPr sz="1800"/>
            </a:lvl4pPr>
            <a:lvl5pPr>
              <a:defRPr sz="1800"/>
            </a:lvl5pPr>
          </a:lstStyle>
          <a:p>
            <a:pPr lvl="0"/>
            <a:r>
              <a:rPr lang="en-US" noProof="0" dirty="0"/>
              <a:t>Edit master text styles</a:t>
            </a:r>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1" name="Text Placeholder 14">
            <a:extLst>
              <a:ext uri="{FF2B5EF4-FFF2-40B4-BE49-F238E27FC236}">
                <a16:creationId xmlns:a16="http://schemas.microsoft.com/office/drawing/2014/main" id="{4B6CBCCA-9781-462D-AF43-C6AAE3D1AAA9}"/>
              </a:ext>
            </a:extLst>
          </p:cNvPr>
          <p:cNvSpPr>
            <a:spLocks noGrp="1"/>
          </p:cNvSpPr>
          <p:nvPr>
            <p:ph type="body" sz="quarter" idx="15" hasCustomPrompt="1"/>
          </p:nvPr>
        </p:nvSpPr>
        <p:spPr>
          <a:xfrm>
            <a:off x="6817897" y="301980"/>
            <a:ext cx="4707842" cy="1849304"/>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noProof="0" dirty="0"/>
              <a:t>Edit Master text styles</a:t>
            </a:r>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
        <p:nvSpPr>
          <p:cNvPr id="14" name="Text Placeholder 14">
            <a:extLst>
              <a:ext uri="{FF2B5EF4-FFF2-40B4-BE49-F238E27FC236}">
                <a16:creationId xmlns:a16="http://schemas.microsoft.com/office/drawing/2014/main" id="{6F9A9FFF-9D44-4C00-8948-353BDC1194E7}"/>
              </a:ext>
            </a:extLst>
          </p:cNvPr>
          <p:cNvSpPr>
            <a:spLocks noGrp="1"/>
          </p:cNvSpPr>
          <p:nvPr>
            <p:ph type="body" sz="quarter" idx="16" hasCustomPrompt="1"/>
          </p:nvPr>
        </p:nvSpPr>
        <p:spPr>
          <a:xfrm>
            <a:off x="838199" y="2538663"/>
            <a:ext cx="10687539" cy="3717758"/>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solidFill>
              </a:defRPr>
            </a:lvl1pPr>
          </a:lstStyle>
          <a:p>
            <a:pPr lvl="0"/>
            <a:r>
              <a:rPr lang="en-US" noProof="0" dirty="0"/>
              <a:t>Edit Master text styles</a:t>
            </a:r>
          </a:p>
        </p:txBody>
      </p:sp>
    </p:spTree>
    <p:extLst>
      <p:ext uri="{BB962C8B-B14F-4D97-AF65-F5344CB8AC3E}">
        <p14:creationId xmlns:p14="http://schemas.microsoft.com/office/powerpoint/2010/main" val="21541944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269895"/>
            <a:ext cx="5320386" cy="782638"/>
          </a:xfrm>
        </p:spPr>
        <p:txBody>
          <a:bodyPr/>
          <a:lstStyle>
            <a:lvl1pPr algn="l">
              <a:defRPr>
                <a:solidFill>
                  <a:schemeClr val="tx1"/>
                </a:solidFill>
              </a:defRPr>
            </a:lvl1pPr>
          </a:lstStyle>
          <a:p>
            <a:r>
              <a:rPr lang="en-US" noProof="0" dirty="0"/>
              <a:t>TEXT LAYOUT </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4693" y="1093225"/>
            <a:ext cx="4500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Tree>
    <p:extLst>
      <p:ext uri="{BB962C8B-B14F-4D97-AF65-F5344CB8AC3E}">
        <p14:creationId xmlns:p14="http://schemas.microsoft.com/office/powerpoint/2010/main" val="2581328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6" name="TextBox 15">
            <a:extLst>
              <a:ext uri="{FF2B5EF4-FFF2-40B4-BE49-F238E27FC236}">
                <a16:creationId xmlns:a16="http://schemas.microsoft.com/office/drawing/2014/main" id="{4F7E0842-1632-4161-875D-27FCCC8364B6}"/>
              </a:ext>
            </a:extLst>
          </p:cNvPr>
          <p:cNvSpPr txBox="1"/>
          <p:nvPr userDrawn="1"/>
        </p:nvSpPr>
        <p:spPr>
          <a:xfrm>
            <a:off x="838200" y="2774985"/>
            <a:ext cx="10806775"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kern="1200" noProof="0" dirty="0">
                <a:solidFill>
                  <a:schemeClr val="bg1"/>
                </a:solidFill>
                <a:latin typeface="+mn-lt"/>
                <a:ea typeface="+mn-ea"/>
                <a:cs typeface="+mn-cs"/>
              </a:rPr>
              <a:t>Edit Master text styles</a:t>
            </a:r>
          </a:p>
          <a:p>
            <a:endParaRPr lang="en-US" dirty="0"/>
          </a:p>
        </p:txBody>
      </p:sp>
    </p:spTree>
    <p:extLst>
      <p:ext uri="{BB962C8B-B14F-4D97-AF65-F5344CB8AC3E}">
        <p14:creationId xmlns:p14="http://schemas.microsoft.com/office/powerpoint/2010/main" val="256944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pic>
        <p:nvPicPr>
          <p:cNvPr id="13" name="Picture 12" descr="A crowd of people at a concert&#10;&#10;Description automatically generated with medium confidence">
            <a:extLst>
              <a:ext uri="{FF2B5EF4-FFF2-40B4-BE49-F238E27FC236}">
                <a16:creationId xmlns:a16="http://schemas.microsoft.com/office/drawing/2014/main" id="{03D49E44-BBF0-4FB3-806E-CC4CF43998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449" y="168680"/>
            <a:ext cx="11944420" cy="6547014"/>
          </a:xfrm>
          <a:prstGeom prst="rect">
            <a:avLst/>
          </a:prstGeom>
        </p:spPr>
      </p:pic>
      <p:sp>
        <p:nvSpPr>
          <p:cNvPr id="17" name="Rectangle 16">
            <a:extLst>
              <a:ext uri="{FF2B5EF4-FFF2-40B4-BE49-F238E27FC236}">
                <a16:creationId xmlns:a16="http://schemas.microsoft.com/office/drawing/2014/main" id="{C1D78D52-38FB-4554-B1AF-6305C1C08FE8}"/>
              </a:ext>
              <a:ext uri="{C183D7F6-B498-43B3-948B-1728B52AA6E4}">
                <adec:decorative xmlns:adec="http://schemas.microsoft.com/office/drawing/2017/decorative" val="1"/>
              </a:ext>
            </a:extLst>
          </p:cNvPr>
          <p:cNvSpPr/>
          <p:nvPr userDrawn="1"/>
        </p:nvSpPr>
        <p:spPr>
          <a:xfrm>
            <a:off x="129540" y="128016"/>
            <a:ext cx="11932920" cy="6601968"/>
          </a:xfrm>
          <a:prstGeom prst="rect">
            <a:avLst/>
          </a:prstGeom>
          <a:gradFill flip="none" rotWithShape="1">
            <a:gsLst>
              <a:gs pos="0">
                <a:schemeClr val="accent2">
                  <a:lumMod val="75000"/>
                  <a:alpha val="61000"/>
                </a:schemeClr>
              </a:gs>
              <a:gs pos="100000">
                <a:schemeClr val="bg1">
                  <a:lumMod val="57000"/>
                </a:schemeClr>
              </a:gs>
            </a:gsLst>
            <a:lin ang="0" scaled="1"/>
            <a:tileRect/>
          </a:gradFill>
          <a:ln w="12700" cap="flat">
            <a:noFill/>
            <a:prstDash val="solid"/>
            <a:miter/>
          </a:ln>
        </p:spPr>
        <p:txBody>
          <a:bodyPr rtlCol="0" anchor="ctr"/>
          <a:lstStyle/>
          <a:p>
            <a:pPr algn="l"/>
            <a:endParaRPr lang="en-US" noProof="0"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1159649"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tx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6627121" y="2738211"/>
            <a:ext cx="4183650" cy="454353"/>
          </a:xfrm>
        </p:spPr>
        <p:txBody>
          <a:bodyPr>
            <a:noAutofit/>
          </a:bodyPr>
          <a:lstStyle>
            <a:lvl1pPr marL="0" indent="0">
              <a:buNone/>
              <a:defRPr sz="3000" b="0">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dirty="0"/>
              <a:t>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bg1"/>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dirty="0"/>
              <a:t>COMPARISON</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4111752" y="1667974"/>
            <a:ext cx="3968496" cy="36576"/>
          </a:xfrm>
          <a:prstGeom prst="rect">
            <a:avLst/>
          </a:prstGeom>
          <a:solidFill>
            <a:schemeClr val="tx1"/>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98905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ABD46-A039-4176-92A2-3238A1DD9A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F3B407-94C1-45B2-B895-4082E14DD0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1C8B97-0C5C-467A-BCFC-00F4E1DBCF80}"/>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951C4FCF-2BAA-4692-BE73-ADDFD9685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65825-1D43-4DCE-A40E-74857D511A7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3408058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pic>
        <p:nvPicPr>
          <p:cNvPr id="8" name="Picture 7" descr="A group of people in a raft&#10;&#10;Description automatically generated with medium confidence">
            <a:extLst>
              <a:ext uri="{FF2B5EF4-FFF2-40B4-BE49-F238E27FC236}">
                <a16:creationId xmlns:a16="http://schemas.microsoft.com/office/drawing/2014/main" id="{6E54C8A9-60ED-4B23-9D3A-E2BE4B62B8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903" y="115056"/>
            <a:ext cx="11886690" cy="6630915"/>
          </a:xfrm>
          <a:prstGeom prst="rect">
            <a:avLst/>
          </a:prstGeom>
        </p:spPr>
      </p:pic>
      <p:sp>
        <p:nvSpPr>
          <p:cNvPr id="19" name="Rectangle 18">
            <a:extLst>
              <a:ext uri="{FF2B5EF4-FFF2-40B4-BE49-F238E27FC236}">
                <a16:creationId xmlns:a16="http://schemas.microsoft.com/office/drawing/2014/main" id="{081BF1DA-9131-4B55-A149-D393E41A3023}"/>
              </a:ext>
              <a:ext uri="{C183D7F6-B498-43B3-948B-1728B52AA6E4}">
                <adec:decorative xmlns:adec="http://schemas.microsoft.com/office/drawing/2017/decorative" val="1"/>
              </a:ext>
            </a:extLst>
          </p:cNvPr>
          <p:cNvSpPr/>
          <p:nvPr userDrawn="1"/>
        </p:nvSpPr>
        <p:spPr>
          <a:xfrm>
            <a:off x="151903" y="112029"/>
            <a:ext cx="11886690" cy="6646901"/>
          </a:xfrm>
          <a:prstGeom prst="rect">
            <a:avLst/>
          </a:prstGeom>
          <a:gradFill flip="none" rotWithShape="1">
            <a:gsLst>
              <a:gs pos="0">
                <a:schemeClr val="accent2">
                  <a:lumMod val="75000"/>
                  <a:alpha val="61000"/>
                </a:schemeClr>
              </a:gs>
              <a:gs pos="100000">
                <a:schemeClr val="bg1">
                  <a:lumMod val="57000"/>
                </a:schemeClr>
              </a:gs>
            </a:gsLst>
            <a:lin ang="0" scaled="1"/>
            <a:tileRect/>
          </a:gradFill>
          <a:ln w="12700" cap="flat">
            <a:noFill/>
            <a:prstDash val="solid"/>
            <a:miter/>
          </a:ln>
        </p:spPr>
        <p:txBody>
          <a:bodyPr rtlCol="0" anchor="ctr"/>
          <a:lstStyle/>
          <a:p>
            <a:pPr algn="l"/>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chemeClr val="tx1"/>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997041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hart Layout">
    <p:spTree>
      <p:nvGrpSpPr>
        <p:cNvPr id="1" name=""/>
        <p:cNvGrpSpPr/>
        <p:nvPr/>
      </p:nvGrpSpPr>
      <p:grpSpPr>
        <a:xfrm>
          <a:off x="0" y="0"/>
          <a:ext cx="0" cy="0"/>
          <a:chOff x="0" y="0"/>
          <a:chExt cx="0" cy="0"/>
        </a:xfrm>
      </p:grpSpPr>
      <p:pic>
        <p:nvPicPr>
          <p:cNvPr id="8" name="Picture 7" descr="A picture containing plant, flower, arranged&#10;&#10;Description automatically generated">
            <a:extLst>
              <a:ext uri="{FF2B5EF4-FFF2-40B4-BE49-F238E27FC236}">
                <a16:creationId xmlns:a16="http://schemas.microsoft.com/office/drawing/2014/main" id="{9F305071-BC04-4265-B4EA-9455A297DF1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295" y="128017"/>
            <a:ext cx="11951410" cy="6601968"/>
          </a:xfrm>
          <a:prstGeom prst="rect">
            <a:avLst/>
          </a:prstGeom>
        </p:spPr>
      </p:pic>
      <p:sp>
        <p:nvSpPr>
          <p:cNvPr id="12" name="Rectangle 11">
            <a:extLst>
              <a:ext uri="{FF2B5EF4-FFF2-40B4-BE49-F238E27FC236}">
                <a16:creationId xmlns:a16="http://schemas.microsoft.com/office/drawing/2014/main" id="{869EB22A-51AA-46AA-B72B-4136955CCAC5}"/>
              </a:ext>
              <a:ext uri="{C183D7F6-B498-43B3-948B-1728B52AA6E4}">
                <adec:decorative xmlns:adec="http://schemas.microsoft.com/office/drawing/2017/decorative" val="1"/>
              </a:ext>
            </a:extLst>
          </p:cNvPr>
          <p:cNvSpPr/>
          <p:nvPr userDrawn="1"/>
        </p:nvSpPr>
        <p:spPr>
          <a:xfrm>
            <a:off x="120295" y="128015"/>
            <a:ext cx="11932919" cy="6601967"/>
          </a:xfrm>
          <a:prstGeom prst="rect">
            <a:avLst/>
          </a:prstGeom>
          <a:gradFill flip="none" rotWithShape="1">
            <a:gsLst>
              <a:gs pos="0">
                <a:schemeClr val="accent2">
                  <a:lumMod val="75000"/>
                  <a:alpha val="52000"/>
                </a:schemeClr>
              </a:gs>
              <a:gs pos="100000">
                <a:schemeClr val="accent2">
                  <a:alpha val="47000"/>
                  <a:lumMod val="50000"/>
                </a:schemeClr>
              </a:gs>
            </a:gsLst>
            <a:lin ang="0" scaled="1"/>
            <a:tileRect/>
          </a:gradFill>
          <a:ln w="12700" cap="flat">
            <a:noFill/>
            <a:prstDash val="solid"/>
            <a:miter/>
          </a:ln>
        </p:spPr>
        <p:txBody>
          <a:bodyPr rtlCol="0" anchor="ctr"/>
          <a:lstStyle/>
          <a:p>
            <a:pPr algn="l"/>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41248" y="3359239"/>
            <a:ext cx="4357688"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41248" y="2081624"/>
            <a:ext cx="4357688" cy="1325563"/>
          </a:xfrm>
        </p:spPr>
        <p:txBody>
          <a:bodyPr lIns="0" rIns="0"/>
          <a:lstStyle>
            <a:lvl1pPr algn="l">
              <a:defRPr>
                <a:solidFill>
                  <a:schemeClr val="bg1"/>
                </a:solidFill>
              </a:defRPr>
            </a:lvl1pPr>
          </a:lstStyle>
          <a:p>
            <a:r>
              <a:rPr lang="en-US" noProof="0"/>
              <a:t>CHART SLIDE</a:t>
            </a:r>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11877" y="3191969"/>
            <a:ext cx="3968496"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16" name="Chart Placeholder 18">
            <a:extLst>
              <a:ext uri="{FF2B5EF4-FFF2-40B4-BE49-F238E27FC236}">
                <a16:creationId xmlns:a16="http://schemas.microsoft.com/office/drawing/2014/main" id="{BE9C98A7-B145-402E-BADA-CE785E3BA996}"/>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994726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pic>
        <p:nvPicPr>
          <p:cNvPr id="8" name="Picture 7" descr="A picture containing outdoor, umbrella, arch, accessory&#10;&#10;Description automatically generated">
            <a:extLst>
              <a:ext uri="{FF2B5EF4-FFF2-40B4-BE49-F238E27FC236}">
                <a16:creationId xmlns:a16="http://schemas.microsoft.com/office/drawing/2014/main" id="{3A45B3B5-AD1F-49F0-BE09-D9F43C36461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894" y="134072"/>
            <a:ext cx="11932920" cy="6601969"/>
          </a:xfrm>
          <a:prstGeom prst="rect">
            <a:avLst/>
          </a:prstGeom>
        </p:spPr>
      </p:pic>
      <p:sp>
        <p:nvSpPr>
          <p:cNvPr id="16" name="Rectangle 15">
            <a:extLst>
              <a:ext uri="{FF2B5EF4-FFF2-40B4-BE49-F238E27FC236}">
                <a16:creationId xmlns:a16="http://schemas.microsoft.com/office/drawing/2014/main" id="{9741D0FB-DD5F-44D4-A3D7-4CCC8D4D0827}"/>
              </a:ext>
              <a:ext uri="{C183D7F6-B498-43B3-948B-1728B52AA6E4}">
                <adec:decorative xmlns:adec="http://schemas.microsoft.com/office/drawing/2017/decorative" val="1"/>
              </a:ext>
            </a:extLst>
          </p:cNvPr>
          <p:cNvSpPr/>
          <p:nvPr userDrawn="1"/>
        </p:nvSpPr>
        <p:spPr>
          <a:xfrm>
            <a:off x="123131" y="134071"/>
            <a:ext cx="11919498" cy="6563455"/>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24540"/>
            <a:ext cx="549442" cy="365125"/>
          </a:xfrm>
          <a:prstGeom prst="rect">
            <a:avLst/>
          </a:prstGeom>
        </p:spPr>
        <p:txBody>
          <a:bodyPr/>
          <a:lstStyle/>
          <a:p>
            <a:fld id="{D495E168-DA5E-4888-8D8A-92B118324C14}" type="slidenum">
              <a:rPr lang="en-US" noProof="0" smtClean="0"/>
              <a:pPr/>
              <a:t>‹#›</a:t>
            </a:fld>
            <a:endParaRPr lang="en-US" noProof="0" dirty="0"/>
          </a:p>
        </p:txBody>
      </p:sp>
      <p:sp>
        <p:nvSpPr>
          <p:cNvPr id="9" name="Text Placeholder 26">
            <a:extLst>
              <a:ext uri="{FF2B5EF4-FFF2-40B4-BE49-F238E27FC236}">
                <a16:creationId xmlns:a16="http://schemas.microsoft.com/office/drawing/2014/main" id="{B534F865-65DF-4129-9CE5-414E24937576}"/>
              </a:ext>
            </a:extLst>
          </p:cNvPr>
          <p:cNvSpPr>
            <a:spLocks noGrp="1"/>
          </p:cNvSpPr>
          <p:nvPr>
            <p:ph type="body" sz="quarter" idx="16" hasCustomPrompt="1"/>
          </p:nvPr>
        </p:nvSpPr>
        <p:spPr>
          <a:xfrm>
            <a:off x="8683563" y="3365295"/>
            <a:ext cx="2596896" cy="2252574"/>
          </a:xfrm>
        </p:spPr>
        <p:txBody>
          <a:bodyPr lIns="0" rIns="0">
            <a:noAutofit/>
          </a:bodyPr>
          <a:lstStyle>
            <a:lvl1pPr marL="0" indent="0" algn="l">
              <a:buNone/>
              <a:defRPr sz="2300" b="0" i="0">
                <a:solidFill>
                  <a:schemeClr val="bg2"/>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683562" y="1763830"/>
            <a:ext cx="2669859" cy="1325563"/>
          </a:xfrm>
        </p:spPr>
        <p:txBody>
          <a:bodyPr lIns="0" rIns="0"/>
          <a:lstStyle>
            <a:lvl1pPr algn="l">
              <a:defRPr>
                <a:solidFill>
                  <a:schemeClr val="bg1"/>
                </a:solidFill>
              </a:defRPr>
            </a:lvl1pPr>
          </a:lstStyle>
          <a:p>
            <a:r>
              <a:rPr lang="en-US" noProof="0"/>
              <a:t>TABLE SLIDE</a:t>
            </a:r>
          </a:p>
        </p:txBody>
      </p:sp>
      <p:sp>
        <p:nvSpPr>
          <p:cNvPr id="15" name="Oval 14">
            <a:extLst>
              <a:ext uri="{FF2B5EF4-FFF2-40B4-BE49-F238E27FC236}">
                <a16:creationId xmlns:a16="http://schemas.microsoft.com/office/drawing/2014/main" id="{B6E88236-C248-4008-9619-75BCE6D3401C}"/>
              </a:ext>
              <a:ext uri="{C183D7F6-B498-43B3-948B-1728B52AA6E4}">
                <adec:decorative xmlns:adec="http://schemas.microsoft.com/office/drawing/2017/decorative" val="1"/>
              </a:ext>
            </a:extLst>
          </p:cNvPr>
          <p:cNvSpPr/>
          <p:nvPr userDrawn="1"/>
        </p:nvSpPr>
        <p:spPr>
          <a:xfrm>
            <a:off x="5908548" y="6120101"/>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8683563" y="3198025"/>
            <a:ext cx="1545336"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3" name="Table Placeholder 17">
            <a:extLst>
              <a:ext uri="{FF2B5EF4-FFF2-40B4-BE49-F238E27FC236}">
                <a16:creationId xmlns:a16="http://schemas.microsoft.com/office/drawing/2014/main" id="{62814DE5-26B2-4A8E-BA8D-A2E4C5547EB9}"/>
              </a:ext>
            </a:extLst>
          </p:cNvPr>
          <p:cNvSpPr>
            <a:spLocks noGrp="1"/>
          </p:cNvSpPr>
          <p:nvPr>
            <p:ph type="tbl" sz="quarter" idx="17"/>
          </p:nvPr>
        </p:nvSpPr>
        <p:spPr>
          <a:xfrm>
            <a:off x="911225" y="1511489"/>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n-US" noProof="0" dirty="0"/>
              <a:t>Click icon to add table</a:t>
            </a:r>
          </a:p>
        </p:txBody>
      </p:sp>
    </p:spTree>
    <p:extLst>
      <p:ext uri="{BB962C8B-B14F-4D97-AF65-F5344CB8AC3E}">
        <p14:creationId xmlns:p14="http://schemas.microsoft.com/office/powerpoint/2010/main" val="10494300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pic>
        <p:nvPicPr>
          <p:cNvPr id="12" name="Picture 11" descr="A picture containing tent, outdoor object, outdoor, colorful&#10;&#10;Description automatically generated">
            <a:extLst>
              <a:ext uri="{FF2B5EF4-FFF2-40B4-BE49-F238E27FC236}">
                <a16:creationId xmlns:a16="http://schemas.microsoft.com/office/drawing/2014/main" id="{A743960D-6176-4B82-B17F-6FD9A13A0C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9540" y="166530"/>
            <a:ext cx="11913089" cy="6524940"/>
          </a:xfrm>
          <a:prstGeom prst="rect">
            <a:avLst/>
          </a:prstGeom>
        </p:spPr>
      </p:pic>
      <p:sp>
        <p:nvSpPr>
          <p:cNvPr id="13" name="Rectangle 12">
            <a:extLst>
              <a:ext uri="{FF2B5EF4-FFF2-40B4-BE49-F238E27FC236}">
                <a16:creationId xmlns:a16="http://schemas.microsoft.com/office/drawing/2014/main" id="{FEF14405-ED29-4583-9E37-1D5FC3589820}"/>
              </a:ext>
              <a:ext uri="{C183D7F6-B498-43B3-948B-1728B52AA6E4}">
                <adec:decorative xmlns:adec="http://schemas.microsoft.com/office/drawing/2017/decorative" val="1"/>
              </a:ext>
            </a:extLst>
          </p:cNvPr>
          <p:cNvSpPr/>
          <p:nvPr userDrawn="1"/>
        </p:nvSpPr>
        <p:spPr>
          <a:xfrm>
            <a:off x="129540" y="168093"/>
            <a:ext cx="11913089" cy="3202580"/>
          </a:xfrm>
          <a:prstGeom prst="rect">
            <a:avLst/>
          </a:prstGeom>
          <a:gradFill flip="none" rotWithShape="1">
            <a:gsLst>
              <a:gs pos="0">
                <a:schemeClr val="accent2">
                  <a:lumMod val="75000"/>
                  <a:alpha val="52000"/>
                </a:schemeClr>
              </a:gs>
              <a:gs pos="100000">
                <a:schemeClr val="accent2">
                  <a:lumMod val="40000"/>
                  <a:lumOff val="60000"/>
                  <a:alpha val="47000"/>
                </a:schemeClr>
              </a:gs>
            </a:gsLst>
            <a:lin ang="0" scaled="1"/>
            <a:tileRect/>
          </a:gradFill>
          <a:ln w="12700" cap="flat">
            <a:noFill/>
            <a:prstDash val="solid"/>
            <a:miter/>
          </a:ln>
        </p:spPr>
        <p:txBody>
          <a:bodyPr rtlCol="0" anchor="ctr"/>
          <a:lstStyle/>
          <a:p>
            <a:pPr algn="l"/>
            <a:endParaRPr lang="en-US" noProof="0" dirty="0"/>
          </a:p>
        </p:txBody>
      </p:sp>
      <p:sp>
        <p:nvSpPr>
          <p:cNvPr id="2" name="Rectangle 1">
            <a:extLst>
              <a:ext uri="{FF2B5EF4-FFF2-40B4-BE49-F238E27FC236}">
                <a16:creationId xmlns:a16="http://schemas.microsoft.com/office/drawing/2014/main" id="{A83C23D1-BE9A-4E52-9BEF-D55C4CB7574F}"/>
              </a:ext>
              <a:ext uri="{C183D7F6-B498-43B3-948B-1728B52AA6E4}">
                <adec:decorative xmlns:adec="http://schemas.microsoft.com/office/drawing/2017/decorative" val="1"/>
              </a:ext>
            </a:extLst>
          </p:cNvPr>
          <p:cNvSpPr/>
          <p:nvPr userDrawn="1"/>
        </p:nvSpPr>
        <p:spPr>
          <a:xfrm>
            <a:off x="11645798" y="6386170"/>
            <a:ext cx="307239" cy="343814"/>
          </a:xfrm>
          <a:prstGeom prst="rect">
            <a:avLst/>
          </a:prstGeom>
          <a:no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4" name="Text Placeholder 26">
            <a:extLst>
              <a:ext uri="{FF2B5EF4-FFF2-40B4-BE49-F238E27FC236}">
                <a16:creationId xmlns:a16="http://schemas.microsoft.com/office/drawing/2014/main" id="{B33A3032-1037-4342-827F-CF1349978260}"/>
              </a:ext>
            </a:extLst>
          </p:cNvPr>
          <p:cNvSpPr>
            <a:spLocks noGrp="1"/>
          </p:cNvSpPr>
          <p:nvPr>
            <p:ph type="body" sz="quarter" idx="16" hasCustomPrompt="1"/>
          </p:nvPr>
        </p:nvSpPr>
        <p:spPr>
          <a:xfrm>
            <a:off x="838201" y="1835244"/>
            <a:ext cx="10515599" cy="629105"/>
          </a:xfrm>
        </p:spPr>
        <p:txBody>
          <a:bodyPr lIns="0" rIns="0">
            <a:noAutofit/>
          </a:bodyPr>
          <a:lstStyle>
            <a:lvl1pPr marL="0" indent="0" algn="ctr">
              <a:buNone/>
              <a:defRPr sz="2300" b="0" i="0">
                <a:solidFill>
                  <a:schemeClr val="bg1"/>
                </a:solidFill>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Edit master text styles</a:t>
            </a:r>
          </a:p>
        </p:txBody>
      </p:sp>
      <p:sp>
        <p:nvSpPr>
          <p:cNvPr id="15" name="Title 1">
            <a:extLst>
              <a:ext uri="{FF2B5EF4-FFF2-40B4-BE49-F238E27FC236}">
                <a16:creationId xmlns:a16="http://schemas.microsoft.com/office/drawing/2014/main" id="{FD6F6A17-AFDC-40C7-9D63-50FA052A1614}"/>
              </a:ext>
            </a:extLst>
          </p:cNvPr>
          <p:cNvSpPr>
            <a:spLocks noGrp="1"/>
          </p:cNvSpPr>
          <p:nvPr>
            <p:ph type="title" hasCustomPrompt="1"/>
          </p:nvPr>
        </p:nvSpPr>
        <p:spPr>
          <a:xfrm>
            <a:off x="838200" y="557629"/>
            <a:ext cx="10515600" cy="1325563"/>
          </a:xfrm>
        </p:spPr>
        <p:txBody>
          <a:bodyPr lIns="0" rIns="0"/>
          <a:lstStyle>
            <a:lvl1pPr algn="ctr">
              <a:defRPr>
                <a:solidFill>
                  <a:schemeClr val="bg1"/>
                </a:solidFill>
              </a:defRPr>
            </a:lvl1pPr>
          </a:lstStyle>
          <a:p>
            <a:r>
              <a:rPr lang="en-US" noProof="0" dirty="0"/>
              <a:t>BIG IMAGE SLIDE</a:t>
            </a:r>
          </a:p>
        </p:txBody>
      </p:sp>
      <p:sp>
        <p:nvSpPr>
          <p:cNvPr id="16" name="Rectangle 15">
            <a:extLst>
              <a:ext uri="{FF2B5EF4-FFF2-40B4-BE49-F238E27FC236}">
                <a16:creationId xmlns:a16="http://schemas.microsoft.com/office/drawing/2014/main" id="{6668B9DC-C6AF-45D4-BBA3-A5EF781EAB7F}"/>
              </a:ext>
              <a:ext uri="{C183D7F6-B498-43B3-948B-1728B52AA6E4}">
                <adec:decorative xmlns:adec="http://schemas.microsoft.com/office/drawing/2017/decorative" val="1"/>
              </a:ext>
            </a:extLst>
          </p:cNvPr>
          <p:cNvSpPr/>
          <p:nvPr userDrawn="1"/>
        </p:nvSpPr>
        <p:spPr>
          <a:xfrm>
            <a:off x="3759708" y="1667974"/>
            <a:ext cx="4672584" cy="36576"/>
          </a:xfrm>
          <a:prstGeom prst="rect">
            <a:avLst/>
          </a:prstGeom>
          <a:solidFill>
            <a:srgbClr val="197DCE"/>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85445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pic>
        <p:nvPicPr>
          <p:cNvPr id="8" name="Picture 7" descr="A group of tents in a field&#10;&#10;Description automatically generated with low confidence">
            <a:extLst>
              <a:ext uri="{FF2B5EF4-FFF2-40B4-BE49-F238E27FC236}">
                <a16:creationId xmlns:a16="http://schemas.microsoft.com/office/drawing/2014/main" id="{F727818C-3931-4B10-B7D8-151080F3C1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9048" y="181668"/>
            <a:ext cx="11873490" cy="6530148"/>
          </a:xfrm>
          <a:prstGeom prst="rect">
            <a:avLst/>
          </a:prstGeom>
        </p:spPr>
      </p:pic>
      <p:sp>
        <p:nvSpPr>
          <p:cNvPr id="13" name="Rectangle 12">
            <a:extLst>
              <a:ext uri="{FF2B5EF4-FFF2-40B4-BE49-F238E27FC236}">
                <a16:creationId xmlns:a16="http://schemas.microsoft.com/office/drawing/2014/main" id="{59EAF8B3-D5B4-4334-B33E-EAC6A020F6B5}"/>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268873"/>
            <a:ext cx="10515600" cy="1325563"/>
          </a:xfrm>
        </p:spPr>
        <p:txBody>
          <a:bodyPr lIns="0" rIns="0"/>
          <a:lstStyle>
            <a:lvl1pPr algn="ctr">
              <a:defRPr>
                <a:solidFill>
                  <a:schemeClr val="bg1"/>
                </a:solidFill>
              </a:defRPr>
            </a:lvl1pPr>
          </a:lstStyle>
          <a:p>
            <a:r>
              <a:rPr lang="en-US" noProof="0"/>
              <a:t>VIDEO SLIDE</a:t>
            </a:r>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lvl1pPr>
          </a:lstStyle>
          <a:p>
            <a:r>
              <a:rPr lang="en-US" noProof="0"/>
              <a:t>Click icon to add media</a:t>
            </a:r>
            <a:endParaRPr lang="en-US" noProof="0" dirty="0"/>
          </a:p>
        </p:txBody>
      </p:sp>
    </p:spTree>
    <p:extLst>
      <p:ext uri="{BB962C8B-B14F-4D97-AF65-F5344CB8AC3E}">
        <p14:creationId xmlns:p14="http://schemas.microsoft.com/office/powerpoint/2010/main" val="3308617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crowd of people at a concert&#10;&#10;Description automatically generated with medium confidence">
            <a:extLst>
              <a:ext uri="{FF2B5EF4-FFF2-40B4-BE49-F238E27FC236}">
                <a16:creationId xmlns:a16="http://schemas.microsoft.com/office/drawing/2014/main" id="{3E3CB592-6502-4392-B8DD-27A252F30A8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4449" y="144456"/>
            <a:ext cx="11944420" cy="6547014"/>
          </a:xfrm>
          <a:prstGeom prst="rect">
            <a:avLst/>
          </a:prstGeom>
        </p:spPr>
      </p:pic>
      <p:sp>
        <p:nvSpPr>
          <p:cNvPr id="8" name="Rectangle 7">
            <a:extLst>
              <a:ext uri="{FF2B5EF4-FFF2-40B4-BE49-F238E27FC236}">
                <a16:creationId xmlns:a16="http://schemas.microsoft.com/office/drawing/2014/main" id="{4D08186C-C033-46AB-81F5-78F2F7786CEC}"/>
              </a:ext>
              <a:ext uri="{C183D7F6-B498-43B3-948B-1728B52AA6E4}">
                <adec:decorative xmlns:adec="http://schemas.microsoft.com/office/drawing/2017/decorative" val="1"/>
              </a:ext>
            </a:extLst>
          </p:cNvPr>
          <p:cNvSpPr/>
          <p:nvPr userDrawn="1"/>
        </p:nvSpPr>
        <p:spPr>
          <a:xfrm>
            <a:off x="123131" y="166530"/>
            <a:ext cx="11919498" cy="652494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199AD403-A15F-4A2F-B050-AB874136E732}"/>
              </a:ext>
            </a:extLst>
          </p:cNvPr>
          <p:cNvSpPr>
            <a:spLocks noGrp="1"/>
          </p:cNvSpPr>
          <p:nvPr>
            <p:ph type="title" hasCustomPrompt="1"/>
          </p:nvPr>
        </p:nvSpPr>
        <p:spPr>
          <a:xfrm>
            <a:off x="1037021" y="2083191"/>
            <a:ext cx="10117959" cy="2281355"/>
          </a:xfrm>
        </p:spPr>
        <p:txBody>
          <a:bodyPr>
            <a:noAutofit/>
          </a:bodyPr>
          <a:lstStyle>
            <a:lvl1pPr algn="ctr">
              <a:defRPr sz="8000" b="0">
                <a:solidFill>
                  <a:schemeClr val="bg1"/>
                </a:solidFill>
              </a:defRPr>
            </a:lvl1pPr>
          </a:lstStyle>
          <a:p>
            <a:r>
              <a:rPr lang="en-US" noProof="0" dirty="0"/>
              <a:t>PRESENTATION</a:t>
            </a:r>
            <a:br>
              <a:rPr lang="en-US" noProof="0" dirty="0"/>
            </a:br>
            <a:r>
              <a:rPr lang="en-US" noProof="0" dirty="0"/>
              <a:t>TITLE</a:t>
            </a:r>
          </a:p>
        </p:txBody>
      </p:sp>
      <p:sp>
        <p:nvSpPr>
          <p:cNvPr id="5" name="Rectangle 4">
            <a:extLst>
              <a:ext uri="{FF2B5EF4-FFF2-40B4-BE49-F238E27FC236}">
                <a16:creationId xmlns:a16="http://schemas.microsoft.com/office/drawing/2014/main" id="{6691BBC0-FAFE-4A57-9925-6182B74C4CB1}"/>
              </a:ext>
              <a:ext uri="{C183D7F6-B498-43B3-948B-1728B52AA6E4}">
                <adec:decorative xmlns:adec="http://schemas.microsoft.com/office/drawing/2017/decorative" val="1"/>
              </a:ext>
            </a:extLst>
          </p:cNvPr>
          <p:cNvSpPr/>
          <p:nvPr userDrawn="1"/>
        </p:nvSpPr>
        <p:spPr>
          <a:xfrm>
            <a:off x="4879848" y="4429241"/>
            <a:ext cx="2432304" cy="64008"/>
          </a:xfrm>
          <a:prstGeom prst="rect">
            <a:avLst/>
          </a:prstGeom>
          <a:solidFill>
            <a:srgbClr val="197DCE"/>
          </a:solidFill>
          <a:ln w="12700" cap="flat">
            <a:noFill/>
            <a:prstDash val="solid"/>
            <a:miter/>
          </a:ln>
        </p:spPr>
        <p:txBody>
          <a:bodyPr rtlCol="0" anchor="ctr"/>
          <a:lstStyle/>
          <a:p>
            <a:pPr algn="l"/>
            <a:endParaRPr lang="en-US" noProof="0" dirty="0"/>
          </a:p>
        </p:txBody>
      </p:sp>
      <p:sp>
        <p:nvSpPr>
          <p:cNvPr id="9" name="Subtitle 2">
            <a:extLst>
              <a:ext uri="{FF2B5EF4-FFF2-40B4-BE49-F238E27FC236}">
                <a16:creationId xmlns:a16="http://schemas.microsoft.com/office/drawing/2014/main" id="{08214E67-DE9D-42F7-B713-798383BBD13A}"/>
              </a:ext>
            </a:extLst>
          </p:cNvPr>
          <p:cNvSpPr>
            <a:spLocks noGrp="1"/>
          </p:cNvSpPr>
          <p:nvPr>
            <p:ph type="subTitle" idx="1"/>
          </p:nvPr>
        </p:nvSpPr>
        <p:spPr>
          <a:xfrm>
            <a:off x="1037021" y="4695812"/>
            <a:ext cx="10117959" cy="1101898"/>
          </a:xfrm>
        </p:spPr>
        <p:txBody>
          <a:bodyPr vert="horz" lIns="91440" tIns="45720" rIns="91440" bIns="45720" rtlCol="0">
            <a:noAutofit/>
          </a:bodyPr>
          <a:lstStyle>
            <a:lvl1pPr marL="0" indent="0" algn="ctr">
              <a:buNone/>
              <a:defRPr lang="en-US" sz="3500" b="0" i="0" dirty="0">
                <a:solidFill>
                  <a:schemeClr val="bg1"/>
                </a:solidFill>
              </a:defRPr>
            </a:lvl1pPr>
          </a:lstStyle>
          <a:p>
            <a:pPr marL="228600" lvl="0" indent="-228600" algn="ctr"/>
            <a:r>
              <a:rPr lang="en-US" noProof="0" dirty="0"/>
              <a:t>Click to edit Master subtitle style</a:t>
            </a:r>
          </a:p>
        </p:txBody>
      </p:sp>
    </p:spTree>
    <p:extLst>
      <p:ext uri="{BB962C8B-B14F-4D97-AF65-F5344CB8AC3E}">
        <p14:creationId xmlns:p14="http://schemas.microsoft.com/office/powerpoint/2010/main" val="81082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descr="An aerial view of a city&#10;&#10;Description automatically generated with medium confidence">
            <a:extLst>
              <a:ext uri="{FF2B5EF4-FFF2-40B4-BE49-F238E27FC236}">
                <a16:creationId xmlns:a16="http://schemas.microsoft.com/office/drawing/2014/main" id="{67769FB2-2814-4EEE-ADB2-9EFEE88B932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279" y="109000"/>
            <a:ext cx="11929590" cy="6630915"/>
          </a:xfrm>
          <a:prstGeom prst="rect">
            <a:avLst/>
          </a:prstGeom>
        </p:spPr>
      </p:pic>
      <p:sp>
        <p:nvSpPr>
          <p:cNvPr id="16" name="Rectangle 15">
            <a:extLst>
              <a:ext uri="{FF2B5EF4-FFF2-40B4-BE49-F238E27FC236}">
                <a16:creationId xmlns:a16="http://schemas.microsoft.com/office/drawing/2014/main" id="{E25AE94F-0D40-48FA-8169-05250AC90239}"/>
              </a:ext>
              <a:ext uri="{C183D7F6-B498-43B3-948B-1728B52AA6E4}">
                <adec:decorative xmlns:adec="http://schemas.microsoft.com/office/drawing/2017/decorative" val="1"/>
              </a:ext>
            </a:extLst>
          </p:cNvPr>
          <p:cNvSpPr/>
          <p:nvPr userDrawn="1"/>
        </p:nvSpPr>
        <p:spPr>
          <a:xfrm>
            <a:off x="133223" y="122807"/>
            <a:ext cx="11919498" cy="6617108"/>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947110" y="238385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567267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6" name="Picture 5" descr="A close-up of a car engine&#10;&#10;Description automatically generated with medium confidence">
            <a:extLst>
              <a:ext uri="{FF2B5EF4-FFF2-40B4-BE49-F238E27FC236}">
                <a16:creationId xmlns:a16="http://schemas.microsoft.com/office/drawing/2014/main" id="{26E460D9-C7AD-42EB-9B8B-D07FE5C764C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3225" y="169559"/>
            <a:ext cx="11917478" cy="6540080"/>
          </a:xfrm>
          <a:prstGeom prst="rect">
            <a:avLst/>
          </a:prstGeom>
        </p:spPr>
      </p:pic>
      <p:sp>
        <p:nvSpPr>
          <p:cNvPr id="14" name="Rectangle 13">
            <a:extLst>
              <a:ext uri="{FF2B5EF4-FFF2-40B4-BE49-F238E27FC236}">
                <a16:creationId xmlns:a16="http://schemas.microsoft.com/office/drawing/2014/main" id="{BDDED091-FFBE-4C01-9C1F-543488BA523A}"/>
              </a:ext>
              <a:ext uri="{C183D7F6-B498-43B3-948B-1728B52AA6E4}">
                <adec:decorative xmlns:adec="http://schemas.microsoft.com/office/drawing/2017/decorative" val="1"/>
              </a:ext>
            </a:extLst>
          </p:cNvPr>
          <p:cNvSpPr/>
          <p:nvPr userDrawn="1"/>
        </p:nvSpPr>
        <p:spPr>
          <a:xfrm>
            <a:off x="141297" y="169559"/>
            <a:ext cx="11909406" cy="6540080"/>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15" name="Content Placeholder 2">
            <a:extLst>
              <a:ext uri="{FF2B5EF4-FFF2-40B4-BE49-F238E27FC236}">
                <a16:creationId xmlns:a16="http://schemas.microsoft.com/office/drawing/2014/main" id="{01B00995-C0FC-4EC6-A9B0-828FB28FC47F}"/>
              </a:ext>
            </a:extLst>
          </p:cNvPr>
          <p:cNvSpPr>
            <a:spLocks noGrp="1"/>
          </p:cNvSpPr>
          <p:nvPr>
            <p:ph idx="1" hasCustomPrompt="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26280781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A group of people wearing helmets&#10;&#10;Description automatically generated with medium confidence">
            <a:extLst>
              <a:ext uri="{FF2B5EF4-FFF2-40B4-BE49-F238E27FC236}">
                <a16:creationId xmlns:a16="http://schemas.microsoft.com/office/drawing/2014/main" id="{A68BDA92-1305-40C7-A203-1289AC7116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51391" y="118085"/>
            <a:ext cx="11869033" cy="6617107"/>
          </a:xfrm>
          <a:prstGeom prst="rect">
            <a:avLst/>
          </a:prstGeom>
        </p:spPr>
      </p:pic>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a:xfrm>
            <a:off x="8610600" y="6118484"/>
            <a:ext cx="2743200" cy="365125"/>
          </a:xfrm>
          <a:prstGeom prst="rect">
            <a:avLst/>
          </a:prstGeom>
        </p:spPr>
        <p:txBody>
          <a:bodyPr/>
          <a:lstStyle/>
          <a:p>
            <a:r>
              <a:rPr lang="en-US" noProof="0" dirty="0"/>
              <a:t>MM.DD.20XX</a:t>
            </a:r>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a:xfrm>
            <a:off x="11353800" y="6008836"/>
            <a:ext cx="3398763" cy="365125"/>
          </a:xfrm>
          <a:prstGeom prst="rect">
            <a:avLst/>
          </a:prstGeom>
        </p:spPr>
        <p:txBody>
          <a:bodyPr/>
          <a:lstStyle/>
          <a:p>
            <a:r>
              <a:rPr lang="en-US" noProof="0" dirty="0"/>
              <a:t>ADD A FOOTER</a:t>
            </a:r>
          </a:p>
        </p:txBody>
      </p:sp>
      <p:sp>
        <p:nvSpPr>
          <p:cNvPr id="7" name="Oval 6">
            <a:extLst>
              <a:ext uri="{FF2B5EF4-FFF2-40B4-BE49-F238E27FC236}">
                <a16:creationId xmlns:a16="http://schemas.microsoft.com/office/drawing/2014/main" id="{95BAC97E-3C4E-4D04-8A57-DC61E07CB8FD}"/>
              </a:ext>
              <a:ext uri="{C183D7F6-B498-43B3-948B-1728B52AA6E4}">
                <adec:decorative xmlns:adec="http://schemas.microsoft.com/office/drawing/2017/decorative" val="1"/>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en-US" noProof="0" dirty="0"/>
          </a:p>
        </p:txBody>
      </p:sp>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chemeClr val="bg2"/>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bg1"/>
                </a:solidFill>
              </a:defRPr>
            </a:lvl1pPr>
          </a:lstStyle>
          <a:p>
            <a:r>
              <a:rPr lang="en-US" noProof="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ectangle 14">
            <a:extLst>
              <a:ext uri="{FF2B5EF4-FFF2-40B4-BE49-F238E27FC236}">
                <a16:creationId xmlns:a16="http://schemas.microsoft.com/office/drawing/2014/main" id="{0EF041C5-D72D-4CFA-89DB-3A56E9E9889B}"/>
              </a:ext>
              <a:ext uri="{C183D7F6-B498-43B3-948B-1728B52AA6E4}">
                <adec:decorative xmlns:adec="http://schemas.microsoft.com/office/drawing/2017/decorative" val="1"/>
              </a:ext>
            </a:extLst>
          </p:cNvPr>
          <p:cNvSpPr/>
          <p:nvPr userDrawn="1"/>
        </p:nvSpPr>
        <p:spPr>
          <a:xfrm>
            <a:off x="133223" y="122807"/>
            <a:ext cx="11869033" cy="6617108"/>
          </a:xfrm>
          <a:prstGeom prst="rect">
            <a:avLst/>
          </a:prstGeom>
          <a:gradFill flip="none" rotWithShape="1">
            <a:gsLst>
              <a:gs pos="0">
                <a:schemeClr val="accent2">
                  <a:lumMod val="75000"/>
                </a:schemeClr>
              </a:gs>
              <a:gs pos="100000">
                <a:schemeClr val="bg1">
                  <a:alpha val="24000"/>
                  <a:lumMod val="50000"/>
                </a:schemeClr>
              </a:gs>
            </a:gsLst>
            <a:lin ang="0" scaled="1"/>
            <a:tileRect/>
          </a:gra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3741493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Content Placeholder 3">
            <a:extLst>
              <a:ext uri="{FF2B5EF4-FFF2-40B4-BE49-F238E27FC236}">
                <a16:creationId xmlns:a16="http://schemas.microsoft.com/office/drawing/2014/main" id="{D4CE5575-876A-4335-83ED-6B346DA1B4D2}"/>
              </a:ext>
            </a:extLst>
          </p:cNvPr>
          <p:cNvSpPr>
            <a:spLocks noGrp="1"/>
          </p:cNvSpPr>
          <p:nvPr>
            <p:ph sz="half" idx="2" hasCustomPrompt="1"/>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87542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8760-0BE4-409D-93D8-568AF431DE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232F19-3FCE-45CF-921A-21FC06322E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C8814B-C922-4A7E-8158-97FE64C475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ED4435-240C-4982-BF30-19D9D9383D21}"/>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6" name="Footer Placeholder 5">
            <a:extLst>
              <a:ext uri="{FF2B5EF4-FFF2-40B4-BE49-F238E27FC236}">
                <a16:creationId xmlns:a16="http://schemas.microsoft.com/office/drawing/2014/main" id="{85B8E7A8-0B65-4B35-A5F8-6505FE29A6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B4CA6B-18FF-42EE-9D5A-60B190261C29}"/>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41182710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7822F33-D675-4E6C-BD09-D9C78365BB41}"/>
              </a:ext>
              <a:ext uri="{C183D7F6-B498-43B3-948B-1728B52AA6E4}">
                <adec:decorative xmlns:adec="http://schemas.microsoft.com/office/drawing/2017/decorative" val="1"/>
              </a:ext>
            </a:extLst>
          </p:cNvPr>
          <p:cNvSpPr/>
          <p:nvPr userDrawn="1"/>
        </p:nvSpPr>
        <p:spPr>
          <a:xfrm>
            <a:off x="915026" y="1747488"/>
            <a:ext cx="4428000" cy="36576"/>
          </a:xfrm>
          <a:prstGeom prst="rect">
            <a:avLst/>
          </a:prstGeom>
          <a:solidFill>
            <a:srgbClr val="197DCE"/>
          </a:solidFill>
          <a:ln w="12700" cap="flat">
            <a:noFill/>
            <a:prstDash val="solid"/>
            <a:miter/>
          </a:ln>
        </p:spPr>
        <p:txBody>
          <a:bodyPr rtlCol="0" anchor="ctr"/>
          <a:lstStyle/>
          <a:p>
            <a:pPr algn="l"/>
            <a:endParaRPr lang="en-US" noProof="0" dirty="0"/>
          </a:p>
        </p:txBody>
      </p:sp>
      <p:sp>
        <p:nvSpPr>
          <p:cNvPr id="8" name="Title 7">
            <a:extLst>
              <a:ext uri="{FF2B5EF4-FFF2-40B4-BE49-F238E27FC236}">
                <a16:creationId xmlns:a16="http://schemas.microsoft.com/office/drawing/2014/main" id="{51A54DF2-9EE6-43F7-A586-88CA6C624778}"/>
              </a:ext>
            </a:extLst>
          </p:cNvPr>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A122F4F2-F130-4DBE-B244-1D59BBE5CD9D}"/>
              </a:ext>
            </a:extLst>
          </p:cNvPr>
          <p:cNvSpPr>
            <a:spLocks noGrp="1"/>
          </p:cNvSpPr>
          <p:nvPr>
            <p:ph sz="half" idx="1" hasCustomPrompt="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2206978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A picture containing person, outdoor, young&#10;&#10;Description automatically generated">
            <a:extLst>
              <a:ext uri="{FF2B5EF4-FFF2-40B4-BE49-F238E27FC236}">
                <a16:creationId xmlns:a16="http://schemas.microsoft.com/office/drawing/2014/main" id="{974936E8-3EB7-4EDD-A4D3-CB4F86641D4A}"/>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32347" y="144379"/>
            <a:ext cx="11942179" cy="6533147"/>
          </a:xfrm>
          <a:prstGeom prst="rect">
            <a:avLst/>
          </a:prstGeom>
        </p:spPr>
      </p:pic>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a:xfrm>
            <a:off x="5821279" y="6118484"/>
            <a:ext cx="549442" cy="365125"/>
          </a:xfrm>
          <a:prstGeom prst="rect">
            <a:avLst/>
          </a:prstGeom>
        </p:spPr>
        <p:txBody>
          <a:bodyPr/>
          <a:lstStyle/>
          <a:p>
            <a:fld id="{D495E168-DA5E-4888-8D8A-92B118324C14}" type="slidenum">
              <a:rPr lang="en-US" noProof="0" smtClean="0"/>
              <a:pPr/>
              <a:t>‹#›</a:t>
            </a:fld>
            <a:endParaRPr lang="en-US" noProof="0" dirty="0"/>
          </a:p>
        </p:txBody>
      </p:sp>
      <p:sp>
        <p:nvSpPr>
          <p:cNvPr id="18" name="Rectangle 17">
            <a:extLst>
              <a:ext uri="{FF2B5EF4-FFF2-40B4-BE49-F238E27FC236}">
                <a16:creationId xmlns:a16="http://schemas.microsoft.com/office/drawing/2014/main" id="{2D3F74C5-9ADD-4AE3-BCA5-88726CC2A1A3}"/>
              </a:ext>
              <a:ext uri="{C183D7F6-B498-43B3-948B-1728B52AA6E4}">
                <adec:decorative xmlns:adec="http://schemas.microsoft.com/office/drawing/2017/decorative" val="1"/>
              </a:ext>
            </a:extLst>
          </p:cNvPr>
          <p:cNvSpPr/>
          <p:nvPr userDrawn="1"/>
        </p:nvSpPr>
        <p:spPr>
          <a:xfrm>
            <a:off x="939934" y="1667973"/>
            <a:ext cx="10407810" cy="51825"/>
          </a:xfrm>
          <a:prstGeom prst="rect">
            <a:avLst/>
          </a:prstGeom>
          <a:solidFill>
            <a:srgbClr val="197DCE"/>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a16="http://schemas.microsoft.com/office/drawing/2014/main" id="{FF2B3756-19E0-4B2F-B1D5-7664E0B38BE1}"/>
              </a:ext>
            </a:extLst>
          </p:cNvPr>
          <p:cNvSpPr>
            <a:spLocks noGrp="1"/>
          </p:cNvSpPr>
          <p:nvPr>
            <p:ph type="title"/>
          </p:nvPr>
        </p:nvSpPr>
        <p:spPr>
          <a:xfrm>
            <a:off x="838200" y="365125"/>
            <a:ext cx="10515600" cy="1266273"/>
          </a:xfrm>
        </p:spPr>
        <p:txBody>
          <a:bodyPr/>
          <a:lstStyle>
            <a:lvl1pPr algn="l">
              <a:defRPr>
                <a:solidFill>
                  <a:schemeClr val="tx1"/>
                </a:solidFill>
              </a:defRPr>
            </a:lvl1pPr>
          </a:lstStyle>
          <a:p>
            <a:r>
              <a:rPr lang="en-US" noProof="0" dirty="0"/>
              <a:t>Click to edit Master title style</a:t>
            </a:r>
          </a:p>
        </p:txBody>
      </p:sp>
    </p:spTree>
    <p:extLst>
      <p:ext uri="{BB962C8B-B14F-4D97-AF65-F5344CB8AC3E}">
        <p14:creationId xmlns:p14="http://schemas.microsoft.com/office/powerpoint/2010/main" val="3678545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pic>
        <p:nvPicPr>
          <p:cNvPr id="13" name="Picture 12" descr="A picture containing outdoor, umbrella, arch, accessory&#10;&#10;Description automatically generated">
            <a:extLst>
              <a:ext uri="{FF2B5EF4-FFF2-40B4-BE49-F238E27FC236}">
                <a16:creationId xmlns:a16="http://schemas.microsoft.com/office/drawing/2014/main" id="{FFE1F388-D255-46C6-B882-C072E2AC6A2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7782" y="128016"/>
            <a:ext cx="11932920" cy="6601969"/>
          </a:xfrm>
          <a:prstGeom prst="rect">
            <a:avLst/>
          </a:prstGeom>
        </p:spPr>
      </p:pic>
      <p:sp>
        <p:nvSpPr>
          <p:cNvPr id="20" name="Text Placeholder 26">
            <a:extLst>
              <a:ext uri="{FF2B5EF4-FFF2-40B4-BE49-F238E27FC236}">
                <a16:creationId xmlns:a16="http://schemas.microsoft.com/office/drawing/2014/main" id="{A1D8F0C1-128A-435B-8585-F0B32496EC79}"/>
              </a:ext>
            </a:extLst>
          </p:cNvPr>
          <p:cNvSpPr>
            <a:spLocks noGrp="1"/>
          </p:cNvSpPr>
          <p:nvPr>
            <p:ph type="body" sz="quarter" idx="22" hasCustomPrompt="1"/>
          </p:nvPr>
        </p:nvSpPr>
        <p:spPr>
          <a:xfrm>
            <a:off x="3135722" y="3448919"/>
            <a:ext cx="5920556" cy="474519"/>
          </a:xfrm>
        </p:spPr>
        <p:txBody>
          <a:bodyPr>
            <a:noAutofit/>
          </a:bodyPr>
          <a:lstStyle>
            <a:lvl1pPr marL="0" indent="0" algn="ctr">
              <a:buNone/>
              <a:defRPr sz="35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dirty="0"/>
              <a:t>Text here</a:t>
            </a:r>
          </a:p>
        </p:txBody>
      </p:sp>
      <p:sp>
        <p:nvSpPr>
          <p:cNvPr id="24" name="Title 1">
            <a:extLst>
              <a:ext uri="{FF2B5EF4-FFF2-40B4-BE49-F238E27FC236}">
                <a16:creationId xmlns:a16="http://schemas.microsoft.com/office/drawing/2014/main" id="{0C5EB90F-1ADD-412B-9044-2CC607B786B1}"/>
              </a:ext>
            </a:extLst>
          </p:cNvPr>
          <p:cNvSpPr>
            <a:spLocks noGrp="1"/>
          </p:cNvSpPr>
          <p:nvPr>
            <p:ph type="title" hasCustomPrompt="1"/>
          </p:nvPr>
        </p:nvSpPr>
        <p:spPr>
          <a:xfrm>
            <a:off x="1050856" y="993494"/>
            <a:ext cx="10104124" cy="1517356"/>
          </a:xfrm>
        </p:spPr>
        <p:txBody>
          <a:bodyPr>
            <a:noAutofit/>
          </a:bodyPr>
          <a:lstStyle>
            <a:lvl1pPr algn="ctr">
              <a:defRPr sz="8000" b="0">
                <a:solidFill>
                  <a:schemeClr val="bg1"/>
                </a:solidFill>
              </a:defRPr>
            </a:lvl1pPr>
          </a:lstStyle>
          <a:p>
            <a:r>
              <a:rPr lang="en-US" noProof="0"/>
              <a:t>THANK YOU!</a:t>
            </a:r>
          </a:p>
        </p:txBody>
      </p:sp>
      <p:sp>
        <p:nvSpPr>
          <p:cNvPr id="25" name="Rectangle 24">
            <a:extLst>
              <a:ext uri="{FF2B5EF4-FFF2-40B4-BE49-F238E27FC236}">
                <a16:creationId xmlns:a16="http://schemas.microsoft.com/office/drawing/2014/main" id="{540A1271-E1E7-40AB-9552-9B4249544008}"/>
              </a:ext>
              <a:ext uri="{C183D7F6-B498-43B3-948B-1728B52AA6E4}">
                <adec:decorative xmlns:adec="http://schemas.microsoft.com/office/drawing/2017/decorative" val="1"/>
              </a:ext>
            </a:extLst>
          </p:cNvPr>
          <p:cNvSpPr/>
          <p:nvPr userDrawn="1"/>
        </p:nvSpPr>
        <p:spPr>
          <a:xfrm>
            <a:off x="3156204" y="2421953"/>
            <a:ext cx="5879592" cy="64008"/>
          </a:xfrm>
          <a:prstGeom prst="rect">
            <a:avLst/>
          </a:prstGeom>
          <a:solidFill>
            <a:schemeClr val="bg2"/>
          </a:solidFill>
          <a:ln w="12700" cap="flat">
            <a:noFill/>
            <a:prstDash val="solid"/>
            <a:miter/>
          </a:ln>
        </p:spPr>
        <p:txBody>
          <a:bodyPr rtlCol="0" anchor="ctr"/>
          <a:lstStyle/>
          <a:p>
            <a:pPr algn="l"/>
            <a:endParaRPr lang="en-US" noProof="0" dirty="0"/>
          </a:p>
        </p:txBody>
      </p:sp>
    </p:spTree>
    <p:extLst>
      <p:ext uri="{BB962C8B-B14F-4D97-AF65-F5344CB8AC3E}">
        <p14:creationId xmlns:p14="http://schemas.microsoft.com/office/powerpoint/2010/main" val="27833865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EEB5-C3E3-4DFF-856B-FDD71A0CC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FABC34-8CA1-4362-8136-D3B9A853B5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8EFC31-E914-4CF6-92B8-FC9108EF24A4}"/>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4B000E34-7722-4AD1-A013-F1C400498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F091C-FDF6-42C5-B972-81B05627CAE9}"/>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447981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3C6F-026B-4530-8BD1-0AB71AFC4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FFD1BF-F5CC-4070-85E5-09A046C012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7D844-D817-49FF-83C5-4C9A18EDECA5}"/>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D16D3517-16C2-4EDF-AB70-299EFC936E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ECFEDC-3D61-4A22-B1AF-6448F1C4A67C}"/>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116089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2731-37E7-48CD-9E64-2439331DAC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AEA705-72A9-4643-B78F-9ADB96A81B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CDE280-7975-46DB-B41A-77057A8BB67D}"/>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25F8FE24-026B-4305-8ED3-F2E64DBFD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F56E3A-C339-407C-AFDC-3EC33FD8200E}"/>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786005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A980C-3ADF-45EA-88A4-BD026641F6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9FF8BD-6F55-4B12-9A60-5EF1CC4356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377237-384C-4CB7-AD8F-3AEDE2D9F4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72DD1-F5AC-425A-BE4A-0107455ACFB3}"/>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6" name="Footer Placeholder 5">
            <a:extLst>
              <a:ext uri="{FF2B5EF4-FFF2-40B4-BE49-F238E27FC236}">
                <a16:creationId xmlns:a16="http://schemas.microsoft.com/office/drawing/2014/main" id="{C763DEE8-1BC8-4297-ACCF-24D66DCA0B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E3951B-5CD5-44EC-AC54-EC125D2182C8}"/>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8350540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B123-62A7-499F-94D9-CFBBEB3D93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A7B834-8160-4FDA-8B33-0529D95EF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FB6C77-4E73-475C-A379-B13F372193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DF66F9-12B2-42D4-9A37-4C9378709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88ECFD-A656-499E-89D6-C4CC89FE95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837894-62FF-4341-B80A-2C01600B5821}"/>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8" name="Footer Placeholder 7">
            <a:extLst>
              <a:ext uri="{FF2B5EF4-FFF2-40B4-BE49-F238E27FC236}">
                <a16:creationId xmlns:a16="http://schemas.microsoft.com/office/drawing/2014/main" id="{4B840A6B-3980-4BA8-ADE7-60D43F469A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6F3791-B215-4064-AEF4-0FC00CE31D3E}"/>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1272594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7D6FD-20A9-401B-959B-56364860C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DEFE6E-C496-4689-BB72-2025A3439253}"/>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4" name="Footer Placeholder 3">
            <a:extLst>
              <a:ext uri="{FF2B5EF4-FFF2-40B4-BE49-F238E27FC236}">
                <a16:creationId xmlns:a16="http://schemas.microsoft.com/office/drawing/2014/main" id="{153EF4F3-9E05-41AF-9383-056CF2E5A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6111D2-0034-4CA4-ABB7-F981FB2FBAA9}"/>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2251423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063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9150-5CF8-4421-84BD-B7FF0C980D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5CEF08-8A44-4FD4-B2FF-5A801579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ABD1E1-4E39-480F-BE2E-2413D412E37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CD0B7-AD7D-4616-8DEA-8F5D0632C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C6F6AE2-D072-4C3A-9CC3-08F4E3E2573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A5D1C7-F48D-4327-968B-0F8E6A47DE0C}"/>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8" name="Footer Placeholder 7">
            <a:extLst>
              <a:ext uri="{FF2B5EF4-FFF2-40B4-BE49-F238E27FC236}">
                <a16:creationId xmlns:a16="http://schemas.microsoft.com/office/drawing/2014/main" id="{F0D57F5A-A0E4-4003-BEF8-CF8C38D04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7A5823-FBF9-4918-B27D-87A58396B5D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2108807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8E0EA2-76FD-40AB-BCFF-C85230694E4B}"/>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3" name="Footer Placeholder 2">
            <a:extLst>
              <a:ext uri="{FF2B5EF4-FFF2-40B4-BE49-F238E27FC236}">
                <a16:creationId xmlns:a16="http://schemas.microsoft.com/office/drawing/2014/main" id="{6B056337-2F1D-44DA-BD76-8FD0C842EC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318198-D7F1-46AC-9739-AEEA2B5D65FC}"/>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40749700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5AB4C-6CA7-440C-9C75-D6803CB28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30688-2571-4A0F-AEB2-18FE7BCE7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3BD03E-231B-44FD-9891-C0E33FEEA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AD7321-1A3C-4788-B53E-F2A570876210}"/>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6" name="Footer Placeholder 5">
            <a:extLst>
              <a:ext uri="{FF2B5EF4-FFF2-40B4-BE49-F238E27FC236}">
                <a16:creationId xmlns:a16="http://schemas.microsoft.com/office/drawing/2014/main" id="{B9222645-5D0D-4AC3-B366-A6EE60BD59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D521F-4709-4B03-9DC8-425BBC6D88E2}"/>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231427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E7D93-5806-4B0D-9BEA-6700B1BCB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563688-F3A6-47E2-AD0C-F4484E5C97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68B9E3-C1A5-4931-B0C1-9E2ACC986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D0F77-6E95-4957-A749-B69DD72A762E}"/>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6" name="Footer Placeholder 5">
            <a:extLst>
              <a:ext uri="{FF2B5EF4-FFF2-40B4-BE49-F238E27FC236}">
                <a16:creationId xmlns:a16="http://schemas.microsoft.com/office/drawing/2014/main" id="{9423A63C-08A1-4650-8B31-FF4DA25D82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F08C4-B63D-4BFB-8601-7F7B6B933337}"/>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41779291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B98FB-D683-45DE-85F0-87E149EE7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8990AF-6AB1-4306-BA6E-477BF7CDCD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EB8191-39CE-4334-8411-BE06A51F6504}"/>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90B3BAB2-77DD-46FA-8D66-01B627CC4F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C22FE-EF68-41A6-A6A3-380F42E15235}"/>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28413305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74EEB-716D-4E39-959E-48F812E44DC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EF99ED-1A2C-4DC6-9452-0FA85EF87B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AF61F8-BF56-4C50-8B9B-04358A47AB2F}"/>
              </a:ext>
            </a:extLst>
          </p:cNvPr>
          <p:cNvSpPr>
            <a:spLocks noGrp="1"/>
          </p:cNvSpPr>
          <p:nvPr>
            <p:ph type="dt" sz="half" idx="10"/>
          </p:nvPr>
        </p:nvSpPr>
        <p:spPr/>
        <p:txBody>
          <a:body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C79BAA50-03FD-433A-A47B-52064772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930F00-8AED-41A2-9BDE-B0EB956CA4F4}"/>
              </a:ext>
            </a:extLst>
          </p:cNvPr>
          <p:cNvSpPr>
            <a:spLocks noGrp="1"/>
          </p:cNvSpPr>
          <p:nvPr>
            <p:ph type="sldNum" sz="quarter" idx="12"/>
          </p:nvPr>
        </p:nvSpPr>
        <p:spPr/>
        <p:txBody>
          <a:bodyPr/>
          <a:lstStyle/>
          <a:p>
            <a:fld id="{6C205BB3-DD85-4B28-B491-F1809F4E2F36}" type="slidenum">
              <a:rPr lang="en-US" smtClean="0"/>
              <a:t>‹#›</a:t>
            </a:fld>
            <a:endParaRPr lang="en-US"/>
          </a:p>
        </p:txBody>
      </p:sp>
    </p:spTree>
    <p:extLst>
      <p:ext uri="{BB962C8B-B14F-4D97-AF65-F5344CB8AC3E}">
        <p14:creationId xmlns:p14="http://schemas.microsoft.com/office/powerpoint/2010/main" val="39784458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81"/>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5B62F-B40F-44CC-BFFB-2598D6E48076}"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5606536"/>
            <a:ext cx="12192000" cy="633046"/>
          </a:xfrm>
          <a:prstGeom prst="rect">
            <a:avLst/>
          </a:prstGeom>
        </p:spPr>
      </p:pic>
      <p:pic>
        <p:nvPicPr>
          <p:cNvPr id="10" name="Picture 9">
            <a:extLst>
              <a:ext uri="{FF2B5EF4-FFF2-40B4-BE49-F238E27FC236}">
                <a16:creationId xmlns:a16="http://schemas.microsoft.com/office/drawing/2014/main" id="{A0CFBCBD-44E3-4C1C-A261-5C7F24017C1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108144" y="6220021"/>
            <a:ext cx="3083859" cy="637983"/>
          </a:xfrm>
          <a:prstGeom prst="rect">
            <a:avLst/>
          </a:prstGeom>
        </p:spPr>
      </p:pic>
      <p:sp>
        <p:nvSpPr>
          <p:cNvPr id="11" name="Slide Number Placeholder 6">
            <a:extLst>
              <a:ext uri="{FF2B5EF4-FFF2-40B4-BE49-F238E27FC236}">
                <a16:creationId xmlns:a16="http://schemas.microsoft.com/office/drawing/2014/main" id="{1ED43A40-E90D-41E0-A598-556ECAC0D46A}"/>
              </a:ext>
            </a:extLst>
          </p:cNvPr>
          <p:cNvSpPr>
            <a:spLocks noGrp="1"/>
          </p:cNvSpPr>
          <p:nvPr>
            <p:ph type="sldNum" sz="quarter" idx="12"/>
          </p:nvPr>
        </p:nvSpPr>
        <p:spPr>
          <a:xfrm>
            <a:off x="8362280" y="6356354"/>
            <a:ext cx="745865" cy="365125"/>
          </a:xfrm>
        </p:spPr>
        <p:txBody>
          <a:bodyPr/>
          <a:lstStyle/>
          <a:p>
            <a:fld id="{3FAAC2B6-F6DE-4E20-949E-9052E1B86DC7}" type="slidenum">
              <a:rPr lang="en-US" smtClean="0"/>
              <a:t>‹#›</a:t>
            </a:fld>
            <a:endParaRPr lang="en-US"/>
          </a:p>
        </p:txBody>
      </p:sp>
    </p:spTree>
    <p:extLst>
      <p:ext uri="{BB962C8B-B14F-4D97-AF65-F5344CB8AC3E}">
        <p14:creationId xmlns:p14="http://schemas.microsoft.com/office/powerpoint/2010/main" val="12036414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7681"/>
            <a:ext cx="10515600" cy="1325563"/>
          </a:xfrm>
        </p:spPr>
        <p:txBody>
          <a:bodyPr/>
          <a:lstStyle/>
          <a:p>
            <a:r>
              <a:rPr lang="en-US"/>
              <a:t>Click to edit Master title style</a:t>
            </a:r>
          </a:p>
        </p:txBody>
      </p:sp>
      <p:sp>
        <p:nvSpPr>
          <p:cNvPr id="3" name="Content Placeholder 2"/>
          <p:cNvSpPr>
            <a:spLocks noGrp="1"/>
          </p:cNvSpPr>
          <p:nvPr>
            <p:ph sz="half" idx="1"/>
          </p:nvPr>
        </p:nvSpPr>
        <p:spPr>
          <a:xfrm>
            <a:off x="838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9"/>
            <a:ext cx="5181600" cy="37809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445B62F-B40F-44CC-BFFB-2598D6E48076}"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A0CFBCBD-44E3-4C1C-A261-5C7F24017C1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108144" y="6220021"/>
            <a:ext cx="3083859" cy="637983"/>
          </a:xfrm>
          <a:prstGeom prst="rect">
            <a:avLst/>
          </a:prstGeom>
        </p:spPr>
      </p:pic>
      <p:sp>
        <p:nvSpPr>
          <p:cNvPr id="11" name="Slide Number Placeholder 6">
            <a:extLst>
              <a:ext uri="{FF2B5EF4-FFF2-40B4-BE49-F238E27FC236}">
                <a16:creationId xmlns:a16="http://schemas.microsoft.com/office/drawing/2014/main" id="{1ED43A40-E90D-41E0-A598-556ECAC0D46A}"/>
              </a:ext>
            </a:extLst>
          </p:cNvPr>
          <p:cNvSpPr>
            <a:spLocks noGrp="1"/>
          </p:cNvSpPr>
          <p:nvPr>
            <p:ph type="sldNum" sz="quarter" idx="12"/>
          </p:nvPr>
        </p:nvSpPr>
        <p:spPr>
          <a:xfrm>
            <a:off x="8362280" y="6356354"/>
            <a:ext cx="745865" cy="365125"/>
          </a:xfrm>
        </p:spPr>
        <p:txBody>
          <a:bodyPr/>
          <a:lstStyle/>
          <a:p>
            <a:fld id="{3FAAC2B6-F6DE-4E20-949E-9052E1B86DC7}" type="slidenum">
              <a:rPr lang="en-US" smtClean="0"/>
              <a:t>‹#›</a:t>
            </a:fld>
            <a:endParaRPr lang="en-US"/>
          </a:p>
        </p:txBody>
      </p:sp>
    </p:spTree>
    <p:extLst>
      <p:ext uri="{BB962C8B-B14F-4D97-AF65-F5344CB8AC3E}">
        <p14:creationId xmlns:p14="http://schemas.microsoft.com/office/powerpoint/2010/main" val="9341736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433CC-B41F-4C98-8608-A7577510BC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07BD51-5A4A-4C25-AD8A-B01D9690C1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2170B5-509A-4956-99E9-76DA28E19320}"/>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62CB5DCE-007C-44FE-BC6E-B4AB267D5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3E57F5-8611-4382-A41C-A5D1230A6B3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189281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0BD8-4CE4-4349-BE53-1BF1D87B4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3BD30-0899-4950-AF0B-83A925E73D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4A92E-6E62-4770-BDA5-593566BFFC00}"/>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E181E08B-B40B-468D-8947-2EE7AA662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C3E855-BAC3-4802-922C-FE05EBEF5599}"/>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5278552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FD9F4-36AD-4DC9-B9B5-E113ACB698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200A3D-5B46-433C-8BC6-7B7F962AC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110877-65B3-41A2-93C8-3DDC1FD0E9CF}"/>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3D2C2CEE-BE6D-4267-90AD-942B5F6C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5D60A-6A1D-4DCD-B2A1-F7F5E23121B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06483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28A65-019E-4BE0-A200-34F55EE92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C5446AD-E7C2-4BAF-900F-6935BF6AE6E7}"/>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4" name="Footer Placeholder 3">
            <a:extLst>
              <a:ext uri="{FF2B5EF4-FFF2-40B4-BE49-F238E27FC236}">
                <a16:creationId xmlns:a16="http://schemas.microsoft.com/office/drawing/2014/main" id="{5837D8C9-1F7D-42EC-90EE-32010F2E34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474787-B1D0-4920-B2AA-058988B04FCA}"/>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6776840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A76C5-F7CB-4E57-933A-58C497CF6A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F2EA8C-4327-4585-8E73-72D850E5DD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6E62C5-FDEF-47F2-B4F3-95E753BBC5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925D55-A95F-419C-9950-122955F8D1CA}"/>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6" name="Footer Placeholder 5">
            <a:extLst>
              <a:ext uri="{FF2B5EF4-FFF2-40B4-BE49-F238E27FC236}">
                <a16:creationId xmlns:a16="http://schemas.microsoft.com/office/drawing/2014/main" id="{CEA07307-B4D2-4FE5-ACCD-1C4820788C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6AD6C-5111-49D1-A23E-7CA0F73300B7}"/>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270000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CB0-5619-4E3D-ACB3-5067C75008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49D516-B979-4F79-8C2B-596F922C8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069158-5BAA-4F38-B955-C7B3F2E957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BEE0BA-FEDB-4AD0-96AD-744A6FFBD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15C846-C2DF-413A-AE83-1935914B13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61C62AF-8777-478D-82FA-6B70FAF70F7F}"/>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8" name="Footer Placeholder 7">
            <a:extLst>
              <a:ext uri="{FF2B5EF4-FFF2-40B4-BE49-F238E27FC236}">
                <a16:creationId xmlns:a16="http://schemas.microsoft.com/office/drawing/2014/main" id="{FAA6BBFF-6B20-4DF5-9487-51FA1DFFE5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69F886-6205-4858-A21B-01B5C475B894}"/>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9031756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8E96-BC48-45C8-A745-72FF32082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AB1CBA-3FCA-437A-8B6F-0ED39240B13C}"/>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4" name="Footer Placeholder 3">
            <a:extLst>
              <a:ext uri="{FF2B5EF4-FFF2-40B4-BE49-F238E27FC236}">
                <a16:creationId xmlns:a16="http://schemas.microsoft.com/office/drawing/2014/main" id="{446CD927-7783-4CDB-80A8-B75B3363EB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4E2400-F717-4F43-8178-CC3995D264B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31155743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5CCB89-D0A1-4265-806B-57277A5365CA}"/>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3" name="Footer Placeholder 2">
            <a:extLst>
              <a:ext uri="{FF2B5EF4-FFF2-40B4-BE49-F238E27FC236}">
                <a16:creationId xmlns:a16="http://schemas.microsoft.com/office/drawing/2014/main" id="{86D50DAB-8DF8-40F2-B8CA-A96AB40D81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613C5E-2DB4-4C7A-B36E-E50AEF0FD6CB}"/>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0865389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EA83-0288-4DE9-AD89-32369C6D8C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B061B8-E30E-4917-AC46-89D26C44A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10CE1E-DB0C-4D66-8E1A-7E99B34F08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B6801-A2A2-4C4E-B72A-59000FCD49AD}"/>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6" name="Footer Placeholder 5">
            <a:extLst>
              <a:ext uri="{FF2B5EF4-FFF2-40B4-BE49-F238E27FC236}">
                <a16:creationId xmlns:a16="http://schemas.microsoft.com/office/drawing/2014/main" id="{53DC76F7-BF42-4A5E-B527-DBC9A7871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A2E29C-6227-425D-9CFC-7800CE1E455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6631515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5314-36F8-4A22-AB1F-9D239C7A8E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D9B094-3F41-40EB-AAFC-2794B3EE0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4E8A7D-0E10-43C3-9E2C-3A1DA0320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61B7F7-EDA8-4DF1-8B9A-3A59328CC0B7}"/>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6" name="Footer Placeholder 5">
            <a:extLst>
              <a:ext uri="{FF2B5EF4-FFF2-40B4-BE49-F238E27FC236}">
                <a16:creationId xmlns:a16="http://schemas.microsoft.com/office/drawing/2014/main" id="{6BBB296F-6F49-4662-BD94-28BB00D68E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7B6582-1C64-43B9-86ED-15D1055CB05D}"/>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8354820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357AF-1DCF-444E-BFA6-6FDBAF5A54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DF5552-2A1D-4B01-BD48-EE5BE1376A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2FBA2B-45FF-4409-8ECC-1BED774171B6}"/>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55AE1E00-C428-4EF4-8477-3622D9A98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3576F-D7A5-42FB-909F-D7611D0DE12E}"/>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2336330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ADC01-26F7-451A-8519-1097C03C54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168293-8CCA-4ED3-A805-6565C7B25D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6A5CC7-B86C-433E-AAB4-E9691641EE7B}"/>
              </a:ext>
            </a:extLst>
          </p:cNvPr>
          <p:cNvSpPr>
            <a:spLocks noGrp="1"/>
          </p:cNvSpPr>
          <p:nvPr>
            <p:ph type="dt" sz="half" idx="10"/>
          </p:nvPr>
        </p:nvSpPr>
        <p:spPr/>
        <p:txBody>
          <a:body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2B409CFB-1A1D-4E4E-8348-BCF2207E5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D1D0A-0F4A-4E38-B99B-6C8B7A653321}"/>
              </a:ext>
            </a:extLst>
          </p:cNvPr>
          <p:cNvSpPr>
            <a:spLocks noGrp="1"/>
          </p:cNvSpPr>
          <p:nvPr>
            <p:ph type="sldNum" sz="quarter" idx="12"/>
          </p:nvPr>
        </p:nvSpPr>
        <p:spPr/>
        <p:txBody>
          <a:bodyPr/>
          <a:lstStyle/>
          <a:p>
            <a:fld id="{53CCF5D3-052F-4355-BDFC-E92057F7829F}" type="slidenum">
              <a:rPr lang="en-US" smtClean="0"/>
              <a:t>‹#›</a:t>
            </a:fld>
            <a:endParaRPr lang="en-US"/>
          </a:p>
        </p:txBody>
      </p:sp>
    </p:spTree>
    <p:extLst>
      <p:ext uri="{BB962C8B-B14F-4D97-AF65-F5344CB8AC3E}">
        <p14:creationId xmlns:p14="http://schemas.microsoft.com/office/powerpoint/2010/main" val="187821260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9147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4133761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60155-8354-41EF-AA64-E9C9C02B7E87}"/>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3" name="Footer Placeholder 2">
            <a:extLst>
              <a:ext uri="{FF2B5EF4-FFF2-40B4-BE49-F238E27FC236}">
                <a16:creationId xmlns:a16="http://schemas.microsoft.com/office/drawing/2014/main" id="{8EC176FB-C2E5-4686-A401-997046B776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D816CE-C777-4C41-A7FF-F23FC6722FB7}"/>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357632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2153481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2819AE-36AB-4F61-A7CB-77BB9047DAB6}"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1301419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2819AE-36AB-4F61-A7CB-77BB9047DAB6}"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9395453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2819AE-36AB-4F61-A7CB-77BB9047DAB6}"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5161741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2819AE-36AB-4F61-A7CB-77BB9047DAB6}"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5400914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2819AE-36AB-4F61-A7CB-77BB9047DAB6}"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869784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62819AE-36AB-4F61-A7CB-77BB9047DAB6}"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2969571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62819AE-36AB-4F61-A7CB-77BB9047DAB6}"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784847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33762595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2819AE-36AB-4F61-A7CB-77BB9047DAB6}"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F772B2-ED46-4561-9BE6-407C29014954}" type="slidenum">
              <a:rPr lang="en-US" smtClean="0"/>
              <a:t>‹#›</a:t>
            </a:fld>
            <a:endParaRPr lang="en-US"/>
          </a:p>
        </p:txBody>
      </p:sp>
    </p:spTree>
    <p:extLst>
      <p:ext uri="{BB962C8B-B14F-4D97-AF65-F5344CB8AC3E}">
        <p14:creationId xmlns:p14="http://schemas.microsoft.com/office/powerpoint/2010/main" val="10650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7E8F-BB44-4EC2-B014-9BC408BC0E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7ADA7C-C3A2-480F-950A-A54DDCF939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54E0F3-5E1F-4FA7-A582-E3D5DC163F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C6B718-623C-4F7C-BFA0-C93F7EBCB904}"/>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6" name="Footer Placeholder 5">
            <a:extLst>
              <a:ext uri="{FF2B5EF4-FFF2-40B4-BE49-F238E27FC236}">
                <a16:creationId xmlns:a16="http://schemas.microsoft.com/office/drawing/2014/main" id="{9A62C7A8-A0F2-43F2-BDC3-DDD4F2AE4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27A01-E608-489C-8047-14DCA0CB9F23}"/>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18563446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dirty="0"/>
              <a:t>Click to edit Master title style</a:t>
            </a:r>
          </a:p>
        </p:txBody>
      </p:sp>
      <p:sp>
        <p:nvSpPr>
          <p:cNvPr id="6" name="Content Placeholder 5"/>
          <p:cNvSpPr>
            <a:spLocks noGrp="1"/>
          </p:cNvSpPr>
          <p:nvPr>
            <p:ph sz="quarter" idx="10"/>
          </p:nvPr>
        </p:nvSpPr>
        <p:spPr>
          <a:xfrm>
            <a:off x="586317" y="1524000"/>
            <a:ext cx="5283200" cy="454660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1"/>
          </p:nvPr>
        </p:nvSpPr>
        <p:spPr>
          <a:xfrm>
            <a:off x="6072717" y="1524000"/>
            <a:ext cx="5283200" cy="4546600"/>
          </a:xfrm>
        </p:spPr>
        <p:txBody>
          <a:bodyPr>
            <a:normAutofit/>
          </a:bodyPr>
          <a:lstStyle>
            <a:lvl1pPr>
              <a:defRPr sz="180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536461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obj">
  <p:cSld name="1_Blank">
    <p:spTree>
      <p:nvGrpSpPr>
        <p:cNvPr id="1" name="Shape 100"/>
        <p:cNvGrpSpPr/>
        <p:nvPr/>
      </p:nvGrpSpPr>
      <p:grpSpPr>
        <a:xfrm>
          <a:off x="0" y="0"/>
          <a:ext cx="0" cy="0"/>
          <a:chOff x="0" y="0"/>
          <a:chExt cx="0" cy="0"/>
        </a:xfrm>
      </p:grpSpPr>
      <p:sp>
        <p:nvSpPr>
          <p:cNvPr id="101" name="Shape 101"/>
          <p:cNvSpPr txBox="1">
            <a:spLocks noGrp="1"/>
          </p:cNvSpPr>
          <p:nvPr>
            <p:ph type="ftr" idx="11"/>
          </p:nvPr>
        </p:nvSpPr>
        <p:spPr>
          <a:xfrm>
            <a:off x="4145280" y="6377940"/>
            <a:ext cx="3901250" cy="343000"/>
          </a:xfrm>
          <a:prstGeom prst="rect">
            <a:avLst/>
          </a:prstGeom>
          <a:noFill/>
          <a:ln>
            <a:noFill/>
          </a:ln>
        </p:spPr>
        <p:txBody>
          <a:bodyPr spcFirstLastPara="1" wrap="square" lIns="66525" tIns="66525" rIns="66525" bIns="66525" anchor="t" anchorCtr="0"/>
          <a:lstStyle>
            <a:lvl1pPr marR="0" lvl="0" algn="ctr"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Tx/>
              <a:buSzPts val="1000"/>
              <a:buFontTx/>
              <a:buNone/>
              <a:tabLst/>
              <a:defRPr/>
            </a:pPr>
            <a:endParaRPr kumimoji="0" sz="1083" b="0" i="0" u="none" strike="noStrike" kern="1200" cap="none" spc="0" normalizeH="0" baseline="0" noProof="0">
              <a:ln>
                <a:noFill/>
              </a:ln>
              <a:solidFill>
                <a:srgbClr val="888888"/>
              </a:solidFill>
              <a:effectLst/>
              <a:uLnTx/>
              <a:uFillTx/>
              <a:latin typeface="Calibri"/>
              <a:cs typeface="Calibri"/>
              <a:sym typeface="Calibri"/>
            </a:endParaRPr>
          </a:p>
        </p:txBody>
      </p:sp>
      <p:sp>
        <p:nvSpPr>
          <p:cNvPr id="102" name="Shape 102"/>
          <p:cNvSpPr txBox="1">
            <a:spLocks noGrp="1"/>
          </p:cNvSpPr>
          <p:nvPr>
            <p:ph type="dt" idx="10"/>
          </p:nvPr>
        </p:nvSpPr>
        <p:spPr>
          <a:xfrm>
            <a:off x="609600" y="6377940"/>
            <a:ext cx="2804250" cy="343000"/>
          </a:xfrm>
          <a:prstGeom prst="rect">
            <a:avLst/>
          </a:prstGeom>
          <a:noFill/>
          <a:ln>
            <a:noFill/>
          </a:ln>
        </p:spPr>
        <p:txBody>
          <a:bodyPr spcFirstLastPara="1" wrap="square" lIns="66525" tIns="66525" rIns="66525" bIns="66525" anchor="t" anchorCtr="0"/>
          <a:lstStyle>
            <a:lvl1pPr marR="0" lvl="0" algn="l" rtl="0">
              <a:spcBef>
                <a:spcPts val="0"/>
              </a:spcBef>
              <a:spcAft>
                <a:spcPts val="0"/>
              </a:spcAft>
              <a:buSzPts val="1000"/>
              <a:buNone/>
              <a:defRPr sz="108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2pPr>
            <a:lvl3pPr marR="0" lvl="2"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3pPr>
            <a:lvl4pPr marR="0" lvl="3"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4pPr>
            <a:lvl5pPr marR="0" lvl="4"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5pPr>
            <a:lvl6pPr marR="0" lvl="5"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6pPr>
            <a:lvl7pPr marR="0" lvl="6"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7pPr>
            <a:lvl8pPr marR="0" lvl="7"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8pPr>
            <a:lvl9pPr marR="0" lvl="8" algn="l" rtl="0">
              <a:spcBef>
                <a:spcPts val="0"/>
              </a:spcBef>
              <a:spcAft>
                <a:spcPts val="0"/>
              </a:spcAft>
              <a:buSzPts val="1000"/>
              <a:buNone/>
              <a:defRPr sz="1083"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Tx/>
              <a:buSzPts val="1000"/>
              <a:buFontTx/>
              <a:buNone/>
              <a:tabLst/>
              <a:defRPr/>
            </a:pPr>
            <a:endParaRPr kumimoji="0" sz="1083" b="0" i="0" u="none" strike="noStrike" kern="1200" cap="none" spc="0" normalizeH="0" baseline="0" noProof="0">
              <a:ln>
                <a:noFill/>
              </a:ln>
              <a:solidFill>
                <a:srgbClr val="888888"/>
              </a:solidFill>
              <a:effectLst/>
              <a:uLnTx/>
              <a:uFillTx/>
              <a:latin typeface="Calibri"/>
              <a:cs typeface="Calibri"/>
              <a:sym typeface="Calibri"/>
            </a:endParaRPr>
          </a:p>
        </p:txBody>
      </p:sp>
      <p:sp>
        <p:nvSpPr>
          <p:cNvPr id="103" name="Shape 103"/>
          <p:cNvSpPr txBox="1">
            <a:spLocks noGrp="1"/>
          </p:cNvSpPr>
          <p:nvPr>
            <p:ph type="sldNum" idx="12"/>
          </p:nvPr>
        </p:nvSpPr>
        <p:spPr>
          <a:xfrm>
            <a:off x="8778241" y="6377940"/>
            <a:ext cx="2804250" cy="3430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083" b="0" i="0" u="none" strike="noStrike" cap="none">
                <a:solidFill>
                  <a:srgbClr val="888888"/>
                </a:solidFill>
                <a:latin typeface="Calibri"/>
                <a:ea typeface="Calibri"/>
                <a:cs typeface="Calibri"/>
                <a:sym typeface="Calibri"/>
              </a:defRPr>
            </a:lvl1pPr>
            <a:lvl2pPr marL="0" marR="0" lvl="1" indent="0" algn="r" rtl="0">
              <a:spcBef>
                <a:spcPts val="0"/>
              </a:spcBef>
              <a:buNone/>
              <a:defRPr sz="1083" b="0" i="0" u="none" strike="noStrike" cap="none">
                <a:solidFill>
                  <a:srgbClr val="888888"/>
                </a:solidFill>
                <a:latin typeface="Calibri"/>
                <a:ea typeface="Calibri"/>
                <a:cs typeface="Calibri"/>
                <a:sym typeface="Calibri"/>
              </a:defRPr>
            </a:lvl2pPr>
            <a:lvl3pPr marL="0" marR="0" lvl="2" indent="0" algn="r" rtl="0">
              <a:spcBef>
                <a:spcPts val="0"/>
              </a:spcBef>
              <a:buNone/>
              <a:defRPr sz="1083" b="0" i="0" u="none" strike="noStrike" cap="none">
                <a:solidFill>
                  <a:srgbClr val="888888"/>
                </a:solidFill>
                <a:latin typeface="Calibri"/>
                <a:ea typeface="Calibri"/>
                <a:cs typeface="Calibri"/>
                <a:sym typeface="Calibri"/>
              </a:defRPr>
            </a:lvl3pPr>
            <a:lvl4pPr marL="0" marR="0" lvl="3" indent="0" algn="r" rtl="0">
              <a:spcBef>
                <a:spcPts val="0"/>
              </a:spcBef>
              <a:buNone/>
              <a:defRPr sz="1083" b="0" i="0" u="none" strike="noStrike" cap="none">
                <a:solidFill>
                  <a:srgbClr val="888888"/>
                </a:solidFill>
                <a:latin typeface="Calibri"/>
                <a:ea typeface="Calibri"/>
                <a:cs typeface="Calibri"/>
                <a:sym typeface="Calibri"/>
              </a:defRPr>
            </a:lvl4pPr>
            <a:lvl5pPr marL="0" marR="0" lvl="4" indent="0" algn="r" rtl="0">
              <a:spcBef>
                <a:spcPts val="0"/>
              </a:spcBef>
              <a:buNone/>
              <a:defRPr sz="1083" b="0" i="0" u="none" strike="noStrike" cap="none">
                <a:solidFill>
                  <a:srgbClr val="888888"/>
                </a:solidFill>
                <a:latin typeface="Calibri"/>
                <a:ea typeface="Calibri"/>
                <a:cs typeface="Calibri"/>
                <a:sym typeface="Calibri"/>
              </a:defRPr>
            </a:lvl5pPr>
            <a:lvl6pPr marL="0" marR="0" lvl="5" indent="0" algn="r" rtl="0">
              <a:spcBef>
                <a:spcPts val="0"/>
              </a:spcBef>
              <a:buNone/>
              <a:defRPr sz="1083" b="0" i="0" u="none" strike="noStrike" cap="none">
                <a:solidFill>
                  <a:srgbClr val="888888"/>
                </a:solidFill>
                <a:latin typeface="Calibri"/>
                <a:ea typeface="Calibri"/>
                <a:cs typeface="Calibri"/>
                <a:sym typeface="Calibri"/>
              </a:defRPr>
            </a:lvl6pPr>
            <a:lvl7pPr marL="0" marR="0" lvl="6" indent="0" algn="r" rtl="0">
              <a:spcBef>
                <a:spcPts val="0"/>
              </a:spcBef>
              <a:buNone/>
              <a:defRPr sz="1083" b="0" i="0" u="none" strike="noStrike" cap="none">
                <a:solidFill>
                  <a:srgbClr val="888888"/>
                </a:solidFill>
                <a:latin typeface="Calibri"/>
                <a:ea typeface="Calibri"/>
                <a:cs typeface="Calibri"/>
                <a:sym typeface="Calibri"/>
              </a:defRPr>
            </a:lvl7pPr>
            <a:lvl8pPr marL="0" marR="0" lvl="7" indent="0" algn="r" rtl="0">
              <a:spcBef>
                <a:spcPts val="0"/>
              </a:spcBef>
              <a:buNone/>
              <a:defRPr sz="1083" b="0" i="0" u="none" strike="noStrike" cap="none">
                <a:solidFill>
                  <a:srgbClr val="888888"/>
                </a:solidFill>
                <a:latin typeface="Calibri"/>
                <a:ea typeface="Calibri"/>
                <a:cs typeface="Calibri"/>
                <a:sym typeface="Calibri"/>
              </a:defRPr>
            </a:lvl8pPr>
            <a:lvl9pPr marL="0" marR="0" lvl="8" indent="0" algn="r" rtl="0">
              <a:spcBef>
                <a:spcPts val="0"/>
              </a:spcBef>
              <a:buNone/>
              <a:defRPr sz="1083"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083" b="0" i="0" u="none" strike="noStrike" kern="120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83" b="0" i="0" u="none" strike="noStrike" kern="120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5839826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562727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3344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545352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2019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872493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851037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05658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26026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8F76-1136-4725-81D8-1A60A24013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37BA6E-CA2B-41CA-BD16-D759E3C19E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EAD4C1-AFED-474A-B0E9-14A6009758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C4158D-F2DF-4728-A10E-B22749AFACE9}"/>
              </a:ext>
            </a:extLst>
          </p:cNvPr>
          <p:cNvSpPr>
            <a:spLocks noGrp="1"/>
          </p:cNvSpPr>
          <p:nvPr>
            <p:ph type="dt" sz="half" idx="10"/>
          </p:nvPr>
        </p:nvSpPr>
        <p:spPr/>
        <p:txBody>
          <a:bodyPr/>
          <a:lstStyle/>
          <a:p>
            <a:fld id="{8554AB7F-E6CA-4EFA-8780-2550D3B6408F}" type="datetimeFigureOut">
              <a:rPr lang="en-US" smtClean="0"/>
              <a:t>8/13/2021</a:t>
            </a:fld>
            <a:endParaRPr lang="en-US"/>
          </a:p>
        </p:txBody>
      </p:sp>
      <p:sp>
        <p:nvSpPr>
          <p:cNvPr id="6" name="Footer Placeholder 5">
            <a:extLst>
              <a:ext uri="{FF2B5EF4-FFF2-40B4-BE49-F238E27FC236}">
                <a16:creationId xmlns:a16="http://schemas.microsoft.com/office/drawing/2014/main" id="{1FAF44D8-05EB-4ABE-9F0E-194813E83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E4630-2300-40AF-8FE5-5C688D59D8F4}"/>
              </a:ext>
            </a:extLst>
          </p:cNvPr>
          <p:cNvSpPr>
            <a:spLocks noGrp="1"/>
          </p:cNvSpPr>
          <p:nvPr>
            <p:ph type="sldNum" sz="quarter" idx="12"/>
          </p:nvPr>
        </p:nvSpPr>
        <p:spPr/>
        <p:txBody>
          <a:bodyPr/>
          <a:lstStyle/>
          <a:p>
            <a:fld id="{CBE2E60E-84AF-43CC-8D22-E3B9D17FF0F0}" type="slidenum">
              <a:rPr lang="en-US" smtClean="0"/>
              <a:t>‹#›</a:t>
            </a:fld>
            <a:endParaRPr lang="en-US"/>
          </a:p>
        </p:txBody>
      </p:sp>
    </p:spTree>
    <p:extLst>
      <p:ext uri="{BB962C8B-B14F-4D97-AF65-F5344CB8AC3E}">
        <p14:creationId xmlns:p14="http://schemas.microsoft.com/office/powerpoint/2010/main" val="7298641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910802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327921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2645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0AD51B-D34F-4C64-8794-77E4FE43C2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487EA9-FFA1-4A42-BA65-B7AEFF1AE2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1FB5D-0249-4E87-85C9-13ABCEF29C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54AB7F-E6CA-4EFA-8780-2550D3B6408F}" type="datetimeFigureOut">
              <a:rPr lang="en-US" smtClean="0"/>
              <a:t>8/13/2021</a:t>
            </a:fld>
            <a:endParaRPr lang="en-US"/>
          </a:p>
        </p:txBody>
      </p:sp>
      <p:sp>
        <p:nvSpPr>
          <p:cNvPr id="5" name="Footer Placeholder 4">
            <a:extLst>
              <a:ext uri="{FF2B5EF4-FFF2-40B4-BE49-F238E27FC236}">
                <a16:creationId xmlns:a16="http://schemas.microsoft.com/office/drawing/2014/main" id="{B842F5B5-CEE2-4AF7-8C54-9AC9E449F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B6BBA-04E6-48F8-BCE1-42CEBA1785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2E60E-84AF-43CC-8D22-E3B9D17FF0F0}" type="slidenum">
              <a:rPr lang="en-US" smtClean="0"/>
              <a:t>‹#›</a:t>
            </a:fld>
            <a:endParaRPr lang="en-US"/>
          </a:p>
        </p:txBody>
      </p:sp>
    </p:spTree>
    <p:extLst>
      <p:ext uri="{BB962C8B-B14F-4D97-AF65-F5344CB8AC3E}">
        <p14:creationId xmlns:p14="http://schemas.microsoft.com/office/powerpoint/2010/main" val="1747615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964556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 id="2147483703" r:id="rId30"/>
    <p:sldLayoutId id="2147483704" r:id="rId31"/>
  </p:sldLayoutIdLst>
  <p:hf hdr="0" dt="0"/>
  <p:txStyles>
    <p:titleStyle>
      <a:lvl1pPr algn="l" defTabSz="914400" rtl="0" eaLnBrk="1" latinLnBrk="0" hangingPunct="1">
        <a:lnSpc>
          <a:spcPct val="90000"/>
        </a:lnSpc>
        <a:spcBef>
          <a:spcPct val="0"/>
        </a:spcBef>
        <a:buNone/>
        <a:defRPr sz="50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guide id="9" pos="302">
          <p15:clr>
            <a:srgbClr val="F26B43"/>
          </p15:clr>
        </p15:guide>
        <p15:guide id="10" pos="737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11386-1DBE-432F-A144-C0C532005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768434-21D4-4104-B495-C2FF63BF15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6A7220-2D4A-4C84-AB75-458C599C39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2325F-A63B-47EA-9187-B3560240A9DD}" type="datetimeFigureOut">
              <a:rPr lang="en-US" smtClean="0"/>
              <a:t>8/13/2021</a:t>
            </a:fld>
            <a:endParaRPr lang="en-US"/>
          </a:p>
        </p:txBody>
      </p:sp>
      <p:sp>
        <p:nvSpPr>
          <p:cNvPr id="5" name="Footer Placeholder 4">
            <a:extLst>
              <a:ext uri="{FF2B5EF4-FFF2-40B4-BE49-F238E27FC236}">
                <a16:creationId xmlns:a16="http://schemas.microsoft.com/office/drawing/2014/main" id="{02BFE0A4-4AD9-4993-9D95-7FBB2D8B09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122950-BC38-4ECA-9EE1-85AA3EEDDA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05BB3-DD85-4B28-B491-F1809F4E2F36}" type="slidenum">
              <a:rPr lang="en-US" smtClean="0"/>
              <a:t>‹#›</a:t>
            </a:fld>
            <a:endParaRPr lang="en-US"/>
          </a:p>
        </p:txBody>
      </p:sp>
    </p:spTree>
    <p:extLst>
      <p:ext uri="{BB962C8B-B14F-4D97-AF65-F5344CB8AC3E}">
        <p14:creationId xmlns:p14="http://schemas.microsoft.com/office/powerpoint/2010/main" val="38361805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9"/>
            <a:ext cx="10515600" cy="3664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E445B62F-B40F-44CC-BFFB-2598D6E48076}" type="datetimeFigureOut">
              <a:rPr lang="en-US" smtClean="0"/>
              <a:t>8/13/2021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2" y="6356354"/>
            <a:ext cx="1220476" cy="365125"/>
          </a:xfrm>
          <a:prstGeom prst="rect">
            <a:avLst/>
          </a:prstGeom>
        </p:spPr>
        <p:txBody>
          <a:bodyPr vert="horz" lIns="91440" tIns="45720" rIns="91440" bIns="45720" rtlCol="0" anchor="ctr"/>
          <a:lstStyle>
            <a:lvl1pPr algn="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FAAC2B6-F6DE-4E20-949E-9052E1B86DC7}" type="slidenum">
              <a:rPr lang="en-US" smtClean="0"/>
              <a:t>‹#›</a:t>
            </a:fld>
            <a:endParaRPr lang="en-US"/>
          </a:p>
        </p:txBody>
      </p:sp>
    </p:spTree>
    <p:extLst>
      <p:ext uri="{BB962C8B-B14F-4D97-AF65-F5344CB8AC3E}">
        <p14:creationId xmlns:p14="http://schemas.microsoft.com/office/powerpoint/2010/main" val="962872236"/>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514350" rtl="0" eaLnBrk="1" latinLnBrk="0" hangingPunct="1">
        <a:lnSpc>
          <a:spcPct val="90000"/>
        </a:lnSpc>
        <a:spcBef>
          <a:spcPct val="0"/>
        </a:spcBef>
        <a:buNone/>
        <a:defRPr sz="2475" b="0" kern="1200" cap="none" spc="0">
          <a:ln w="0"/>
          <a:solidFill>
            <a:schemeClr val="tx1"/>
          </a:solidFill>
          <a:effectLst/>
          <a:latin typeface="Roboto Slab" pitchFamily="2" charset="0"/>
          <a:ea typeface="Roboto Slab" pitchFamily="2" charset="0"/>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0" u="none" kern="1200" cap="none" spc="0">
          <a:ln w="0"/>
          <a:solidFill>
            <a:schemeClr val="tx1"/>
          </a:solidFill>
          <a:effectLst/>
          <a:latin typeface="Roboto Slab" pitchFamily="2" charset="0"/>
          <a:ea typeface="Roboto Slab" pitchFamily="2"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0" u="none" kern="1200" cap="none" spc="0">
          <a:ln w="0"/>
          <a:solidFill>
            <a:schemeClr val="tx1"/>
          </a:solidFill>
          <a:effectLst/>
          <a:latin typeface="Roboto Slab" pitchFamily="2" charset="0"/>
          <a:ea typeface="Roboto Slab" pitchFamily="2"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u="none" kern="1200" cap="none" spc="0">
          <a:ln w="0"/>
          <a:solidFill>
            <a:schemeClr val="tx1"/>
          </a:solidFill>
          <a:effectLst/>
          <a:latin typeface="Roboto Slab" pitchFamily="2" charset="0"/>
          <a:ea typeface="Roboto Slab" pitchFamily="2"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9"/>
            <a:ext cx="10515600" cy="366414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E445B62F-B40F-44CC-BFFB-2598D6E48076}" type="datetimeFigureOut">
              <a:rPr lang="en-US" smtClean="0"/>
              <a:t>8/13/2021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610602" y="6356354"/>
            <a:ext cx="1220476" cy="365125"/>
          </a:xfrm>
          <a:prstGeom prst="rect">
            <a:avLst/>
          </a:prstGeom>
        </p:spPr>
        <p:txBody>
          <a:bodyPr vert="horz" lIns="91440" tIns="45720" rIns="91440" bIns="45720" rtlCol="0" anchor="ctr"/>
          <a:lstStyle>
            <a:lvl1pPr algn="r">
              <a:defRPr sz="675">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FAAC2B6-F6DE-4E20-949E-9052E1B86DC7}" type="slidenum">
              <a:rPr lang="en-US" smtClean="0"/>
              <a:t>‹#›</a:t>
            </a:fld>
            <a:endParaRPr lang="en-US"/>
          </a:p>
        </p:txBody>
      </p:sp>
    </p:spTree>
    <p:extLst>
      <p:ext uri="{BB962C8B-B14F-4D97-AF65-F5344CB8AC3E}">
        <p14:creationId xmlns:p14="http://schemas.microsoft.com/office/powerpoint/2010/main" val="2596886702"/>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514350" rtl="0" eaLnBrk="1" latinLnBrk="0" hangingPunct="1">
        <a:lnSpc>
          <a:spcPct val="90000"/>
        </a:lnSpc>
        <a:spcBef>
          <a:spcPct val="0"/>
        </a:spcBef>
        <a:buNone/>
        <a:defRPr sz="2475" b="0" kern="1200" cap="none" spc="0">
          <a:ln w="0"/>
          <a:solidFill>
            <a:schemeClr val="tx1"/>
          </a:solidFill>
          <a:effectLst/>
          <a:latin typeface="Roboto Slab" pitchFamily="2" charset="0"/>
          <a:ea typeface="Roboto Slab" pitchFamily="2" charset="0"/>
          <a:cs typeface="Arial" panose="020B0604020202020204" pitchFamily="34" charset="0"/>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b="0" u="none" kern="1200" cap="none" spc="0">
          <a:ln w="0"/>
          <a:solidFill>
            <a:schemeClr val="tx1"/>
          </a:solidFill>
          <a:effectLst/>
          <a:latin typeface="Roboto Slab" pitchFamily="2" charset="0"/>
          <a:ea typeface="Roboto Slab" pitchFamily="2" charset="0"/>
          <a:cs typeface="Arial" panose="020B0604020202020204" pitchFamily="34" charset="0"/>
        </a:defRPr>
      </a:lvl1pPr>
      <a:lvl2pPr marL="385763" indent="-128588" algn="l" defTabSz="514350" rtl="0" eaLnBrk="1" latinLnBrk="0" hangingPunct="1">
        <a:lnSpc>
          <a:spcPct val="90000"/>
        </a:lnSpc>
        <a:spcBef>
          <a:spcPts val="281"/>
        </a:spcBef>
        <a:buFont typeface="Arial" panose="020B0604020202020204" pitchFamily="34" charset="0"/>
        <a:buChar char="•"/>
        <a:defRPr sz="1350" b="0" u="none" kern="1200" cap="none" spc="0">
          <a:ln w="0"/>
          <a:solidFill>
            <a:schemeClr val="tx1"/>
          </a:solidFill>
          <a:effectLst/>
          <a:latin typeface="Roboto Slab" pitchFamily="2" charset="0"/>
          <a:ea typeface="Roboto Slab" pitchFamily="2" charset="0"/>
          <a:cs typeface="Arial" panose="020B0604020202020204" pitchFamily="34" charset="0"/>
        </a:defRPr>
      </a:lvl2pPr>
      <a:lvl3pPr marL="642938" indent="-128588" algn="l" defTabSz="514350" rtl="0" eaLnBrk="1" latinLnBrk="0" hangingPunct="1">
        <a:lnSpc>
          <a:spcPct val="90000"/>
        </a:lnSpc>
        <a:spcBef>
          <a:spcPts val="281"/>
        </a:spcBef>
        <a:buFont typeface="Arial" panose="020B0604020202020204" pitchFamily="34" charset="0"/>
        <a:buChar char="•"/>
        <a:defRPr sz="1125" b="0" u="none" kern="1200" cap="none" spc="0">
          <a:ln w="0"/>
          <a:solidFill>
            <a:schemeClr val="tx1"/>
          </a:solidFill>
          <a:effectLst/>
          <a:latin typeface="Roboto Slab" pitchFamily="2" charset="0"/>
          <a:ea typeface="Roboto Slab" pitchFamily="2" charset="0"/>
          <a:cs typeface="Arial" panose="020B0604020202020204" pitchFamily="34" charset="0"/>
        </a:defRPr>
      </a:lvl3pPr>
      <a:lvl4pPr marL="900113"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013" b="0" u="none" kern="1200" cap="none" spc="0">
          <a:ln w="0"/>
          <a:solidFill>
            <a:schemeClr val="tx1"/>
          </a:solidFill>
          <a:effectLst/>
          <a:latin typeface="Roboto Slab" pitchFamily="2" charset="0"/>
          <a:ea typeface="Roboto Slab" pitchFamily="2" charset="0"/>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0BF9C0-F653-4CB0-ABF6-A0D3A5952B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C1B8B9-5C46-433D-8449-7DA350DEE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36068-95F9-4192-88D2-C24BFDF0B3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89302-1BD3-4D74-9317-C02FEF508EE9}" type="datetimeFigureOut">
              <a:rPr lang="en-US" smtClean="0"/>
              <a:t>8/13/2021</a:t>
            </a:fld>
            <a:endParaRPr lang="en-US"/>
          </a:p>
        </p:txBody>
      </p:sp>
      <p:sp>
        <p:nvSpPr>
          <p:cNvPr id="5" name="Footer Placeholder 4">
            <a:extLst>
              <a:ext uri="{FF2B5EF4-FFF2-40B4-BE49-F238E27FC236}">
                <a16:creationId xmlns:a16="http://schemas.microsoft.com/office/drawing/2014/main" id="{3EC4F6F4-0B22-49B1-90C6-97E1AEA4EB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BB09B0-9B6D-44B1-A2A6-437A6C03F4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CCF5D3-052F-4355-BDFC-E92057F7829F}" type="slidenum">
              <a:rPr lang="en-US" smtClean="0"/>
              <a:t>‹#›</a:t>
            </a:fld>
            <a:endParaRPr lang="en-US"/>
          </a:p>
        </p:txBody>
      </p:sp>
    </p:spTree>
    <p:extLst>
      <p:ext uri="{BB962C8B-B14F-4D97-AF65-F5344CB8AC3E}">
        <p14:creationId xmlns:p14="http://schemas.microsoft.com/office/powerpoint/2010/main" val="260501096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E1764B-350A-4A23-B725-8E8D31E58E92}" type="datetimeFigureOut">
              <a:rPr lang="en-US" smtClean="0"/>
              <a:t>8/13/2021</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9851C6-A0F0-4FA4-9162-2476581E16AB}" type="slidenum">
              <a:rPr lang="en-US" smtClean="0"/>
              <a:t>‹#›</a:t>
            </a:fld>
            <a:endParaRPr lang="en-US"/>
          </a:p>
        </p:txBody>
      </p:sp>
    </p:spTree>
    <p:extLst>
      <p:ext uri="{BB962C8B-B14F-4D97-AF65-F5344CB8AC3E}">
        <p14:creationId xmlns:p14="http://schemas.microsoft.com/office/powerpoint/2010/main" val="413928196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00118065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7.xml"/><Relationship Id="rId4" Type="http://schemas.openxmlformats.org/officeDocument/2006/relationships/image" Target="../media/image51.jpeg"/></Relationships>
</file>

<file path=ppt/slides/_rels/slide12.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87.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7.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81.xml"/><Relationship Id="rId4" Type="http://schemas.openxmlformats.org/officeDocument/2006/relationships/image" Target="../media/image5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8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22DE5-1139-439C-A6CD-9DF1770A8F45}"/>
              </a:ext>
            </a:extLst>
          </p:cNvPr>
          <p:cNvSpPr>
            <a:spLocks noGrp="1"/>
          </p:cNvSpPr>
          <p:nvPr>
            <p:ph type="title"/>
          </p:nvPr>
        </p:nvSpPr>
        <p:spPr>
          <a:xfrm>
            <a:off x="890337" y="640080"/>
            <a:ext cx="4185515" cy="3566160"/>
          </a:xfrm>
        </p:spPr>
        <p:txBody>
          <a:bodyPr vert="horz" lIns="91440" tIns="45720" rIns="91440" bIns="45720" rtlCol="0" anchor="b">
            <a:noAutofit/>
          </a:bodyPr>
          <a:lstStyle/>
          <a:p>
            <a:r>
              <a:rPr lang="en-US" sz="4800" b="1" dirty="0">
                <a:latin typeface="Gill Sans MT" panose="020B0502020104020203" pitchFamily="34" charset="0"/>
              </a:rPr>
              <a:t>Membership / Marketing Webinar</a:t>
            </a:r>
          </a:p>
        </p:txBody>
      </p:sp>
      <p:sp>
        <p:nvSpPr>
          <p:cNvPr id="3" name="Text Placeholder 2">
            <a:extLst>
              <a:ext uri="{FF2B5EF4-FFF2-40B4-BE49-F238E27FC236}">
                <a16:creationId xmlns:a16="http://schemas.microsoft.com/office/drawing/2014/main" id="{1812103D-7CC8-4F34-9028-E990019D441D}"/>
              </a:ext>
            </a:extLst>
          </p:cNvPr>
          <p:cNvSpPr>
            <a:spLocks noGrp="1"/>
          </p:cNvSpPr>
          <p:nvPr>
            <p:ph type="body" idx="1"/>
          </p:nvPr>
        </p:nvSpPr>
        <p:spPr>
          <a:xfrm>
            <a:off x="890339" y="4636008"/>
            <a:ext cx="3734014" cy="1572768"/>
          </a:xfrm>
        </p:spPr>
        <p:txBody>
          <a:bodyPr vert="horz" lIns="91440" tIns="45720" rIns="91440" bIns="45720" rtlCol="0">
            <a:normAutofit/>
          </a:bodyPr>
          <a:lstStyle/>
          <a:p>
            <a:pPr marR="0" lvl="0" fontAlgn="auto">
              <a:spcAft>
                <a:spcPts val="600"/>
              </a:spcAft>
              <a:buClrTx/>
              <a:buSzTx/>
              <a:tabLst/>
              <a:defRPr/>
            </a:pPr>
            <a:r>
              <a:rPr kumimoji="0" lang="en-US" b="1" i="0" u="none" strike="noStrike" cap="all" spc="400" normalizeH="0" baseline="0" noProof="0">
                <a:ln>
                  <a:noFill/>
                </a:ln>
                <a:solidFill>
                  <a:schemeClr val="tx1"/>
                </a:solidFill>
                <a:effectLst>
                  <a:outerShdw blurRad="38100" dist="38100" dir="2700000" algn="tl">
                    <a:srgbClr val="000000">
                      <a:alpha val="43137"/>
                    </a:srgbClr>
                  </a:outerShdw>
                </a:effectLst>
                <a:uLnTx/>
                <a:uFillTx/>
              </a:rPr>
              <a:t>August 12</a:t>
            </a:r>
            <a:r>
              <a:rPr lang="en-US" b="1" cap="all" spc="400">
                <a:solidFill>
                  <a:schemeClr val="tx1"/>
                </a:solidFill>
                <a:effectLst>
                  <a:outerShdw blurRad="38100" dist="38100" dir="2700000" algn="tl">
                    <a:srgbClr val="000000">
                      <a:alpha val="43137"/>
                    </a:srgbClr>
                  </a:outerShdw>
                </a:effectLst>
              </a:rPr>
              <a:t>,</a:t>
            </a:r>
            <a:r>
              <a:rPr kumimoji="0" lang="en-US" b="1" i="0" u="none" strike="noStrike" cap="all" spc="400" normalizeH="0" baseline="0" noProof="0" dirty="0">
                <a:ln>
                  <a:noFill/>
                </a:ln>
                <a:solidFill>
                  <a:schemeClr val="tx1"/>
                </a:solidFill>
                <a:effectLst>
                  <a:outerShdw blurRad="38100" dist="38100" dir="2700000" algn="tl">
                    <a:srgbClr val="000000">
                      <a:alpha val="43137"/>
                    </a:srgbClr>
                  </a:outerShdw>
                </a:effectLst>
                <a:uLnTx/>
                <a:uFillTx/>
              </a:rPr>
              <a:t> 2021</a:t>
            </a:r>
            <a:br>
              <a:rPr kumimoji="0" lang="en-US" b="1" i="0" u="none" strike="noStrike" cap="all" spc="400" normalizeH="0" baseline="0" noProof="0" dirty="0">
                <a:ln>
                  <a:noFill/>
                </a:ln>
                <a:solidFill>
                  <a:schemeClr val="tx1"/>
                </a:solidFill>
                <a:effectLst>
                  <a:outerShdw blurRad="38100" dist="38100" dir="2700000" algn="tl">
                    <a:srgbClr val="000000">
                      <a:alpha val="43137"/>
                    </a:srgbClr>
                  </a:outerShdw>
                </a:effectLst>
                <a:uLnTx/>
                <a:uFillTx/>
              </a:rPr>
            </a:br>
            <a:endParaRPr kumimoji="0" lang="en-US" b="1" i="0" u="none" strike="noStrike" cap="all" spc="400" normalizeH="0" baseline="0" noProof="0" dirty="0">
              <a:ln>
                <a:noFill/>
              </a:ln>
              <a:solidFill>
                <a:schemeClr val="tx1"/>
              </a:solidFill>
              <a:effectLst>
                <a:outerShdw blurRad="38100" dist="38100" dir="2700000" algn="tl">
                  <a:srgbClr val="000000">
                    <a:alpha val="43137"/>
                  </a:srgbClr>
                </a:outerShdw>
              </a:effectLst>
              <a:uLnTx/>
              <a:uFillTx/>
            </a:endParaRPr>
          </a:p>
        </p:txBody>
      </p:sp>
      <p:sp>
        <p:nvSpPr>
          <p:cNvPr id="3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A31C8DC-63FA-4EF4-8DF6-3882018D5E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050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8B7B0-C948-4121-AC1A-2C05D5C5B3F5}"/>
              </a:ext>
            </a:extLst>
          </p:cNvPr>
          <p:cNvSpPr>
            <a:spLocks noGrp="1"/>
          </p:cNvSpPr>
          <p:nvPr>
            <p:ph type="title"/>
          </p:nvPr>
        </p:nvSpPr>
        <p:spPr>
          <a:xfrm>
            <a:off x="640080" y="3360695"/>
            <a:ext cx="4368602" cy="1956841"/>
          </a:xfrm>
        </p:spPr>
        <p:txBody>
          <a:bodyPr vert="horz" lIns="91440" tIns="45720" rIns="91440" bIns="45720" rtlCol="0" anchor="b">
            <a:normAutofit/>
          </a:bodyPr>
          <a:lstStyle/>
          <a:p>
            <a:r>
              <a:rPr lang="en-US" sz="6600" b="1" dirty="0">
                <a:latin typeface="Gill Sans MT" panose="020B0502020104020203" pitchFamily="34" charset="0"/>
              </a:rPr>
              <a:t>Welcome </a:t>
            </a:r>
            <a:br>
              <a:rPr lang="en-US" sz="6600" b="1" dirty="0">
                <a:latin typeface="Gill Sans MT" panose="020B0502020104020203" pitchFamily="34" charset="0"/>
              </a:rPr>
            </a:br>
            <a:r>
              <a:rPr lang="en-US" sz="6600" b="1" dirty="0">
                <a:latin typeface="Gill Sans MT" panose="020B0502020104020203" pitchFamily="34" charset="0"/>
              </a:rPr>
              <a:t>Back Kit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267290-D0B7-4AAA-8F7B-3EA65F9056DA}"/>
              </a:ext>
            </a:extLst>
          </p:cNvPr>
          <p:cNvSpPr txBox="1"/>
          <p:nvPr/>
        </p:nvSpPr>
        <p:spPr>
          <a:xfrm>
            <a:off x="5008682" y="611036"/>
            <a:ext cx="6673569" cy="5016758"/>
          </a:xfrm>
          <a:prstGeom prst="rect">
            <a:avLst/>
          </a:prstGeom>
          <a:noFill/>
        </p:spPr>
        <p:txBody>
          <a:bodyPr wrap="square" rtlCol="0">
            <a:spAutoFit/>
          </a:bodyPr>
          <a:lstStyle/>
          <a:p>
            <a:r>
              <a:rPr lang="en-US" sz="2000" b="1" i="1" dirty="0"/>
              <a:t>WELCOME BACK SUGGESTED EMAIL COPY </a:t>
            </a:r>
          </a:p>
          <a:p>
            <a:endParaRPr lang="en-US" sz="2000" b="1" dirty="0"/>
          </a:p>
          <a:p>
            <a:r>
              <a:rPr lang="en-US" sz="2000" b="1" dirty="0"/>
              <a:t>Subject Line: We miss you at Cub Scouts! </a:t>
            </a:r>
          </a:p>
          <a:p>
            <a:endParaRPr lang="en-US" sz="2000" dirty="0"/>
          </a:p>
          <a:p>
            <a:r>
              <a:rPr lang="en-US" sz="2000" dirty="0"/>
              <a:t>Hi there, [NAME], I wanted to send a quick note to let you know that our Cub Scouts pack has started meeting again, and it’s not the same without you! </a:t>
            </a:r>
          </a:p>
          <a:p>
            <a:endParaRPr lang="en-US" sz="2000" dirty="0"/>
          </a:p>
          <a:p>
            <a:r>
              <a:rPr lang="en-US" sz="2000" dirty="0"/>
              <a:t>This year, the pack is meeting at [LOCATION] on [DAY] from [START TIME] to [END TIME]. We’d love to see you. Drop in anytime! If you‘ve got any questions about Cub Scout meetings or your Scout’s rank and status, feel free to send me an email or give me a call at [PHONE NUMBER]. </a:t>
            </a:r>
          </a:p>
          <a:p>
            <a:endParaRPr lang="en-US" sz="2000" dirty="0"/>
          </a:p>
          <a:p>
            <a:r>
              <a:rPr lang="en-US" sz="2000" dirty="0"/>
              <a:t>Hope to see you soon! </a:t>
            </a:r>
          </a:p>
          <a:p>
            <a:r>
              <a:rPr lang="en-US" sz="2000" dirty="0"/>
              <a:t>[DEN LEADER NAME]</a:t>
            </a:r>
          </a:p>
        </p:txBody>
      </p:sp>
      <p:pic>
        <p:nvPicPr>
          <p:cNvPr id="7" name="Picture 6" descr="A yellow and blue logo&#10;&#10;Description automatically generated with medium confidence">
            <a:extLst>
              <a:ext uri="{FF2B5EF4-FFF2-40B4-BE49-F238E27FC236}">
                <a16:creationId xmlns:a16="http://schemas.microsoft.com/office/drawing/2014/main" id="{5E8BA410-1FC0-4B0D-BB55-B6DA9FDBE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286" y="377562"/>
            <a:ext cx="4037984" cy="2062510"/>
          </a:xfrm>
          <a:prstGeom prst="rect">
            <a:avLst/>
          </a:prstGeom>
        </p:spPr>
      </p:pic>
    </p:spTree>
    <p:extLst>
      <p:ext uri="{BB962C8B-B14F-4D97-AF65-F5344CB8AC3E}">
        <p14:creationId xmlns:p14="http://schemas.microsoft.com/office/powerpoint/2010/main" val="494534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8B7B0-C948-4121-AC1A-2C05D5C5B3F5}"/>
              </a:ext>
            </a:extLst>
          </p:cNvPr>
          <p:cNvSpPr>
            <a:spLocks noGrp="1"/>
          </p:cNvSpPr>
          <p:nvPr>
            <p:ph type="title"/>
          </p:nvPr>
        </p:nvSpPr>
        <p:spPr>
          <a:xfrm>
            <a:off x="640080" y="3497344"/>
            <a:ext cx="4368602" cy="2581159"/>
          </a:xfrm>
        </p:spPr>
        <p:txBody>
          <a:bodyPr vert="horz" lIns="91440" tIns="45720" rIns="91440" bIns="45720" rtlCol="0" anchor="b">
            <a:normAutofit fontScale="90000"/>
          </a:bodyPr>
          <a:lstStyle/>
          <a:p>
            <a:r>
              <a:rPr lang="en-US" sz="6600" b="1" dirty="0">
                <a:latin typeface="Gill Sans MT" panose="020B0502020104020203" pitchFamily="34" charset="0"/>
              </a:rPr>
              <a:t>Your Pictures Here…</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and blue logo&#10;&#10;Description automatically generated with medium confidence">
            <a:extLst>
              <a:ext uri="{FF2B5EF4-FFF2-40B4-BE49-F238E27FC236}">
                <a16:creationId xmlns:a16="http://schemas.microsoft.com/office/drawing/2014/main" id="{5E8BA410-1FC0-4B0D-BB55-B6DA9FDBE73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5960" y="300037"/>
            <a:ext cx="3666320" cy="1872673"/>
          </a:xfrm>
          <a:prstGeom prst="rect">
            <a:avLst/>
          </a:prstGeom>
        </p:spPr>
      </p:pic>
      <p:pic>
        <p:nvPicPr>
          <p:cNvPr id="8" name="Picture 7" descr="A picture containing text, person, accessory&#10;&#10;Description automatically generated">
            <a:extLst>
              <a:ext uri="{FF2B5EF4-FFF2-40B4-BE49-F238E27FC236}">
                <a16:creationId xmlns:a16="http://schemas.microsoft.com/office/drawing/2014/main" id="{B5B6A428-4467-4750-AEE3-4D778462A4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9720" y="207121"/>
            <a:ext cx="4131994" cy="4131994"/>
          </a:xfrm>
          <a:prstGeom prst="rect">
            <a:avLst/>
          </a:prstGeom>
          <a:ln>
            <a:noFill/>
          </a:ln>
          <a:effectLst>
            <a:outerShdw blurRad="292100" dist="139700" dir="2700000" algn="tl" rotWithShape="0">
              <a:srgbClr val="333333">
                <a:alpha val="65000"/>
              </a:srgbClr>
            </a:outerShdw>
          </a:effectLst>
        </p:spPr>
      </p:pic>
      <p:pic>
        <p:nvPicPr>
          <p:cNvPr id="5" name="Picture 4" descr="Diagram&#10;&#10;Description automatically generated with medium confidence">
            <a:extLst>
              <a:ext uri="{FF2B5EF4-FFF2-40B4-BE49-F238E27FC236}">
                <a16:creationId xmlns:a16="http://schemas.microsoft.com/office/drawing/2014/main" id="{0BA28688-018C-4782-89D6-2202CF968D3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762" y="2646689"/>
            <a:ext cx="3799094" cy="3799094"/>
          </a:xfrm>
          <a:prstGeom prst="rect">
            <a:avLst/>
          </a:prstGeom>
          <a:ln>
            <a:noFill/>
          </a:ln>
          <a:effectLst>
            <a:outerShdw blurRad="292100" dist="139700" dir="2700000" algn="tl" rotWithShape="0">
              <a:srgbClr val="333333">
                <a:alpha val="65000"/>
              </a:srgbClr>
            </a:outerShdw>
          </a:effectLst>
        </p:spPr>
      </p:pic>
      <p:sp>
        <p:nvSpPr>
          <p:cNvPr id="10" name="Arrow: Notched Right 9">
            <a:extLst>
              <a:ext uri="{FF2B5EF4-FFF2-40B4-BE49-F238E27FC236}">
                <a16:creationId xmlns:a16="http://schemas.microsoft.com/office/drawing/2014/main" id="{89947643-42AA-4963-B6D6-517B0427EB26}"/>
              </a:ext>
            </a:extLst>
          </p:cNvPr>
          <p:cNvSpPr/>
          <p:nvPr/>
        </p:nvSpPr>
        <p:spPr>
          <a:xfrm>
            <a:off x="4137793" y="4234076"/>
            <a:ext cx="1895475" cy="1032985"/>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75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10;&#10;Description automatically generated">
            <a:extLst>
              <a:ext uri="{FF2B5EF4-FFF2-40B4-BE49-F238E27FC236}">
                <a16:creationId xmlns:a16="http://schemas.microsoft.com/office/drawing/2014/main" id="{E48FEF91-6BE5-4D63-AF24-522498BCA0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731"/>
          <a:stretch/>
        </p:blipFill>
        <p:spPr>
          <a:xfrm>
            <a:off x="742412" y="203200"/>
            <a:ext cx="3430614" cy="7541991"/>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7A004DFB-F642-47D9-BA77-6988789D09CD}"/>
              </a:ext>
            </a:extLst>
          </p:cNvPr>
          <p:cNvSpPr>
            <a:spLocks noGrp="1"/>
          </p:cNvSpPr>
          <p:nvPr>
            <p:ph type="title"/>
          </p:nvPr>
        </p:nvSpPr>
        <p:spPr>
          <a:xfrm>
            <a:off x="5759354" y="457201"/>
            <a:ext cx="5337270" cy="1835911"/>
          </a:xfrm>
        </p:spPr>
        <p:txBody>
          <a:bodyPr vert="horz" lIns="91440" tIns="45720" rIns="91440" bIns="45720" rtlCol="0" anchor="b">
            <a:normAutofit fontScale="90000"/>
          </a:bodyPr>
          <a:lstStyle/>
          <a:p>
            <a:r>
              <a:rPr lang="en-US" sz="5900" b="1" dirty="0">
                <a:latin typeface="Gill Sans MT" panose="020B0502020104020203" pitchFamily="34" charset="0"/>
              </a:rPr>
              <a:t>Update Your Pin Get 30% Off</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890020C-6553-4B4B-ABC3-E9C7FCA86589}"/>
              </a:ext>
            </a:extLst>
          </p:cNvPr>
          <p:cNvSpPr txBox="1"/>
          <p:nvPr/>
        </p:nvSpPr>
        <p:spPr>
          <a:xfrm>
            <a:off x="5759354" y="2798064"/>
            <a:ext cx="5782705" cy="3417611"/>
          </a:xfrm>
        </p:spPr>
        <p:txBody>
          <a:bodyPr rot="0" spcFirstLastPara="0" vert="horz" lIns="91440" tIns="45720" rIns="91440" bIns="45720" numCol="1" spcCol="0" rtlCol="0" fromWordArt="0" anchor="t"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solidFill>
                  <a:srgbClr val="FFFFFF"/>
                </a:solidFill>
                <a:effectLst/>
                <a:uLnTx/>
                <a:uFillTx/>
              </a:rPr>
              <a:t>Update your BeAScout.org unit pin and get a promo offer from </a:t>
            </a:r>
            <a:r>
              <a:rPr kumimoji="0" lang="en-US" sz="2000" b="1" i="0" u="none" strike="noStrike" cap="none" spc="0" normalizeH="0" baseline="0" noProof="0" dirty="0">
                <a:ln>
                  <a:noFill/>
                </a:ln>
                <a:solidFill>
                  <a:srgbClr val="FFFFFF"/>
                </a:solidFill>
                <a:effectLst/>
                <a:uLnTx/>
                <a:uFillTx/>
              </a:rPr>
              <a:t>Scout Shop of 30% off.</a:t>
            </a:r>
          </a:p>
          <a:p>
            <a:pPr marR="0" lvl="0" fontAlgn="auto">
              <a:lnSpc>
                <a:spcPct val="90000"/>
              </a:lnSpc>
              <a:spcBef>
                <a:spcPts val="0"/>
              </a:spcBef>
              <a:spcAft>
                <a:spcPts val="600"/>
              </a:spcAft>
              <a:buClrTx/>
              <a:buSzTx/>
              <a:tabLst/>
              <a:defRPr/>
            </a:pPr>
            <a:endParaRPr lang="en-US" sz="2000" dirty="0">
              <a:solidFill>
                <a:srgbClr val="FFFFFF"/>
              </a:solidFill>
            </a:endParaRPr>
          </a:p>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solidFill>
                  <a:srgbClr val="FFFFFF"/>
                </a:solidFill>
                <a:effectLst/>
                <a:uLnTx/>
                <a:uFillTx/>
              </a:rPr>
              <a:t>Included:</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rPr>
              <a:t>Suggested email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rPr>
              <a:t>Suggested text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rPr>
              <a:t>Social graphics and Social photo frames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rgbClr val="FFFFFF"/>
                </a:solidFill>
                <a:effectLst/>
                <a:uLnTx/>
                <a:uFillTx/>
              </a:rPr>
              <a:t>Suggested social copy</a:t>
            </a:r>
          </a:p>
        </p:txBody>
      </p:sp>
    </p:spTree>
    <p:extLst>
      <p:ext uri="{BB962C8B-B14F-4D97-AF65-F5344CB8AC3E}">
        <p14:creationId xmlns:p14="http://schemas.microsoft.com/office/powerpoint/2010/main" val="3378277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D01A-42C2-4FCF-A2AC-6FA1A69AA1D2}"/>
              </a:ext>
            </a:extLst>
          </p:cNvPr>
          <p:cNvSpPr>
            <a:spLocks noGrp="1"/>
          </p:cNvSpPr>
          <p:nvPr>
            <p:ph type="title"/>
          </p:nvPr>
        </p:nvSpPr>
        <p:spPr>
          <a:xfrm>
            <a:off x="2895599" y="4460875"/>
            <a:ext cx="8886825" cy="1325563"/>
          </a:xfrm>
        </p:spPr>
        <p:txBody>
          <a:bodyPr>
            <a:normAutofit fontScale="90000"/>
          </a:bodyPr>
          <a:lstStyle/>
          <a:p>
            <a:pPr algn="ctr"/>
            <a:r>
              <a:rPr lang="en-US" sz="5900" b="1" u="sng" dirty="0">
                <a:latin typeface="Gill Sans MT" panose="020B0502020104020203" pitchFamily="34" charset="0"/>
              </a:rPr>
              <a:t>Discount Code: </a:t>
            </a:r>
            <a:r>
              <a:rPr lang="en-US" sz="5900" b="1" dirty="0">
                <a:latin typeface="Gill Sans MT" panose="020B0502020104020203" pitchFamily="34" charset="0"/>
              </a:rPr>
              <a:t>BSA2019 </a:t>
            </a:r>
          </a:p>
        </p:txBody>
      </p:sp>
      <p:pic>
        <p:nvPicPr>
          <p:cNvPr id="2050" name="Picture 2" descr="Peachjar | Frequently Asked Questions">
            <a:extLst>
              <a:ext uri="{FF2B5EF4-FFF2-40B4-BE49-F238E27FC236}">
                <a16:creationId xmlns:a16="http://schemas.microsoft.com/office/drawing/2014/main" id="{94F9220C-6FF1-400C-A8DC-3279761758E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2587" y="873126"/>
            <a:ext cx="8886825" cy="2787547"/>
          </a:xfrm>
          <a:prstGeom prst="rect">
            <a:avLst/>
          </a:prstGeom>
          <a:noFill/>
          <a:extLst>
            <a:ext uri="{909E8E84-426E-40DD-AFC4-6F175D3DCCD1}">
              <a14:hiddenFill xmlns:a14="http://schemas.microsoft.com/office/drawing/2010/main">
                <a:solidFill>
                  <a:srgbClr val="FFFFFF"/>
                </a:solidFill>
              </a14:hiddenFill>
            </a:ext>
          </a:extLst>
        </p:spPr>
      </p:pic>
      <p:sp>
        <p:nvSpPr>
          <p:cNvPr id="4" name="Arrow: Notched Right 3">
            <a:extLst>
              <a:ext uri="{FF2B5EF4-FFF2-40B4-BE49-F238E27FC236}">
                <a16:creationId xmlns:a16="http://schemas.microsoft.com/office/drawing/2014/main" id="{7CBEF910-3BB7-48A8-8B6B-2038B738EA74}"/>
              </a:ext>
            </a:extLst>
          </p:cNvPr>
          <p:cNvSpPr/>
          <p:nvPr/>
        </p:nvSpPr>
        <p:spPr>
          <a:xfrm>
            <a:off x="1195388" y="4607163"/>
            <a:ext cx="1895475" cy="1032985"/>
          </a:xfrm>
          <a:prstGeom prst="notch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4843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74660-EB42-4EE2-AF8D-1EF8DFB3720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18300" y="0"/>
            <a:ext cx="8755399" cy="685800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EAFB0FC-AA28-484A-AF00-F9B4B9D343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2469">
            <a:off x="9090449" y="3238512"/>
            <a:ext cx="2487733" cy="32076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1765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B5B797-8BDB-484C-A0E1-9AD6922AFA58}"/>
              </a:ext>
            </a:extLst>
          </p:cNvPr>
          <p:cNvSpPr>
            <a:spLocks noGrp="1"/>
          </p:cNvSpPr>
          <p:nvPr>
            <p:ph type="title"/>
          </p:nvPr>
        </p:nvSpPr>
        <p:spPr>
          <a:xfrm>
            <a:off x="838200" y="4172585"/>
            <a:ext cx="10515600" cy="782638"/>
          </a:xfrm>
        </p:spPr>
        <p:txBody>
          <a:bodyPr>
            <a:normAutofit fontScale="90000"/>
          </a:bodyPr>
          <a:lstStyle/>
          <a:p>
            <a:pPr>
              <a:defRPr/>
            </a:pPr>
            <a:r>
              <a:rPr lang="en-US" b="1" dirty="0">
                <a:solidFill>
                  <a:schemeClr val="tx1"/>
                </a:solidFill>
              </a:rPr>
              <a:t>Pat Wellen</a:t>
            </a:r>
            <a:br>
              <a:rPr lang="en-US" b="1" dirty="0">
                <a:solidFill>
                  <a:schemeClr val="tx1"/>
                </a:solidFill>
              </a:rPr>
            </a:br>
            <a:r>
              <a:rPr lang="en-US" sz="4000" dirty="0">
                <a:solidFill>
                  <a:schemeClr val="tx1"/>
                </a:solidFill>
              </a:rPr>
              <a:t>Director of Research and Strategy</a:t>
            </a:r>
            <a:endParaRPr lang="en-US" dirty="0">
              <a:solidFill>
                <a:schemeClr val="tx1"/>
              </a:solidFill>
            </a:endParaRPr>
          </a:p>
        </p:txBody>
      </p:sp>
    </p:spTree>
    <p:extLst>
      <p:ext uri="{BB962C8B-B14F-4D97-AF65-F5344CB8AC3E}">
        <p14:creationId xmlns:p14="http://schemas.microsoft.com/office/powerpoint/2010/main" val="126063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82AF06-3DBF-4069-9999-6B7AB4583EC7}"/>
              </a:ext>
            </a:extLst>
          </p:cNvPr>
          <p:cNvSpPr>
            <a:spLocks noGrp="1"/>
          </p:cNvSpPr>
          <p:nvPr>
            <p:ph type="title"/>
          </p:nvPr>
        </p:nvSpPr>
        <p:spPr>
          <a:xfrm>
            <a:off x="838200" y="2057400"/>
            <a:ext cx="2371344" cy="2432304"/>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Net Promoter Score</a:t>
            </a:r>
          </a:p>
        </p:txBody>
      </p:sp>
      <p:sp>
        <p:nvSpPr>
          <p:cNvPr id="19" name="Content Placeholder 18">
            <a:extLst>
              <a:ext uri="{FF2B5EF4-FFF2-40B4-BE49-F238E27FC236}">
                <a16:creationId xmlns:a16="http://schemas.microsoft.com/office/drawing/2014/main" id="{689B0C5F-BDF6-4BBB-8F00-143493E4266D}"/>
              </a:ext>
            </a:extLst>
          </p:cNvPr>
          <p:cNvSpPr>
            <a:spLocks noGrp="1"/>
          </p:cNvSpPr>
          <p:nvPr>
            <p:ph idx="1"/>
          </p:nvPr>
        </p:nvSpPr>
        <p:spPr>
          <a:xfrm>
            <a:off x="5354386" y="1097883"/>
            <a:ext cx="6017302" cy="4351338"/>
          </a:xfrm>
        </p:spPr>
        <p:txBody>
          <a:bodyPr>
            <a:normAutofit lnSpcReduction="10000"/>
          </a:bodyPr>
          <a:lstStyle/>
          <a:p>
            <a:pPr marL="0" indent="0">
              <a:buNone/>
            </a:pPr>
            <a:r>
              <a:rPr lang="en-US" sz="6000" dirty="0"/>
              <a:t>59.3%</a:t>
            </a:r>
            <a:r>
              <a:rPr lang="en-US" sz="5400" dirty="0"/>
              <a:t> joined because of a personal recommendation from someone they know.</a:t>
            </a:r>
          </a:p>
          <a:p>
            <a:endParaRPr lang="en-US" dirty="0"/>
          </a:p>
        </p:txBody>
      </p:sp>
      <p:pic>
        <p:nvPicPr>
          <p:cNvPr id="20" name="Content Placeholder 8">
            <a:extLst>
              <a:ext uri="{FF2B5EF4-FFF2-40B4-BE49-F238E27FC236}">
                <a16:creationId xmlns:a16="http://schemas.microsoft.com/office/drawing/2014/main" id="{FDA867B4-0EF2-4822-AFE8-8CFBB79C6B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1206" y="813069"/>
            <a:ext cx="3789672" cy="4930345"/>
          </a:xfrm>
          <a:prstGeom prst="rect">
            <a:avLst/>
          </a:prstGeom>
        </p:spPr>
      </p:pic>
      <p:sp>
        <p:nvSpPr>
          <p:cNvPr id="21" name="TextBox 20">
            <a:extLst>
              <a:ext uri="{FF2B5EF4-FFF2-40B4-BE49-F238E27FC236}">
                <a16:creationId xmlns:a16="http://schemas.microsoft.com/office/drawing/2014/main" id="{43171382-48AE-4933-AE03-C1D72CEA6746}"/>
              </a:ext>
            </a:extLst>
          </p:cNvPr>
          <p:cNvSpPr txBox="1"/>
          <p:nvPr/>
        </p:nvSpPr>
        <p:spPr>
          <a:xfrm>
            <a:off x="4450878" y="5936105"/>
            <a:ext cx="4693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2019 Cub Scout New Member Joining Study.</a:t>
            </a:r>
          </a:p>
        </p:txBody>
      </p:sp>
    </p:spTree>
    <p:extLst>
      <p:ext uri="{BB962C8B-B14F-4D97-AF65-F5344CB8AC3E}">
        <p14:creationId xmlns:p14="http://schemas.microsoft.com/office/powerpoint/2010/main" val="3036547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382384B-732B-45AA-A22A-184B0AD70275}"/>
              </a:ext>
            </a:extLst>
          </p:cNvPr>
          <p:cNvSpPr>
            <a:spLocks noGrp="1"/>
          </p:cNvSpPr>
          <p:nvPr>
            <p:ph type="title"/>
          </p:nvPr>
        </p:nvSpPr>
        <p:spPr>
          <a:xfrm>
            <a:off x="838200" y="365126"/>
            <a:ext cx="9808597" cy="1146176"/>
          </a:xfrm>
        </p:spPr>
        <p:txBody>
          <a:bodyPr>
            <a:normAutofit/>
          </a:bodyPr>
          <a:lstStyle/>
          <a:p>
            <a:r>
              <a:rPr lang="en-US" dirty="0">
                <a:solidFill>
                  <a:schemeClr val="bg1"/>
                </a:solidFill>
              </a:rPr>
              <a:t>What Drives Unit Level Satisfaction</a:t>
            </a:r>
          </a:p>
        </p:txBody>
      </p:sp>
      <p:sp>
        <p:nvSpPr>
          <p:cNvPr id="10" name="Freeform: Shape 9">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02624B6-476A-40F0-ABD9-3A6C9C68926D}"/>
              </a:ext>
            </a:extLst>
          </p:cNvPr>
          <p:cNvSpPr txBox="1"/>
          <p:nvPr/>
        </p:nvSpPr>
        <p:spPr>
          <a:xfrm>
            <a:off x="4714433" y="6222041"/>
            <a:ext cx="2056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Top 3 Drivers</a:t>
            </a:r>
          </a:p>
        </p:txBody>
      </p:sp>
      <p:graphicFrame>
        <p:nvGraphicFramePr>
          <p:cNvPr id="7" name="Content Placeholder 6">
            <a:extLst>
              <a:ext uri="{FF2B5EF4-FFF2-40B4-BE49-F238E27FC236}">
                <a16:creationId xmlns:a16="http://schemas.microsoft.com/office/drawing/2014/main" id="{880D38D7-7325-4863-9E12-011B6120AB5F}"/>
              </a:ext>
            </a:extLst>
          </p:cNvPr>
          <p:cNvGraphicFramePr>
            <a:graphicFrameLocks noGrp="1"/>
          </p:cNvGraphicFramePr>
          <p:nvPr>
            <p:ph idx="1"/>
          </p:nvPr>
        </p:nvGraphicFramePr>
        <p:xfrm>
          <a:off x="715938" y="1622360"/>
          <a:ext cx="10374621" cy="4420295"/>
        </p:xfrm>
        <a:graphic>
          <a:graphicData uri="http://schemas.openxmlformats.org/drawingml/2006/table">
            <a:tbl>
              <a:tblPr firstRow="1" firstCol="1" bandRow="1">
                <a:tableStyleId>{00A15C55-8517-42AA-B614-E9B94910E393}</a:tableStyleId>
              </a:tblPr>
              <a:tblGrid>
                <a:gridCol w="6866385">
                  <a:extLst>
                    <a:ext uri="{9D8B030D-6E8A-4147-A177-3AD203B41FA5}">
                      <a16:colId xmlns:a16="http://schemas.microsoft.com/office/drawing/2014/main" val="3526626516"/>
                    </a:ext>
                  </a:extLst>
                </a:gridCol>
                <a:gridCol w="1688456">
                  <a:extLst>
                    <a:ext uri="{9D8B030D-6E8A-4147-A177-3AD203B41FA5}">
                      <a16:colId xmlns:a16="http://schemas.microsoft.com/office/drawing/2014/main" val="2221262832"/>
                    </a:ext>
                  </a:extLst>
                </a:gridCol>
                <a:gridCol w="1819780">
                  <a:extLst>
                    <a:ext uri="{9D8B030D-6E8A-4147-A177-3AD203B41FA5}">
                      <a16:colId xmlns:a16="http://schemas.microsoft.com/office/drawing/2014/main" val="3538001470"/>
                    </a:ext>
                  </a:extLst>
                </a:gridCol>
              </a:tblGrid>
              <a:tr h="1478584">
                <a:tc>
                  <a:txBody>
                    <a:bodyPr/>
                    <a:lstStyle/>
                    <a:p>
                      <a:pPr marL="0" marR="0" algn="ctr">
                        <a:lnSpc>
                          <a:spcPct val="107000"/>
                        </a:lnSpc>
                        <a:spcBef>
                          <a:spcPts val="0"/>
                        </a:spcBef>
                        <a:spcAft>
                          <a:spcPts val="0"/>
                        </a:spcAft>
                      </a:pPr>
                      <a:r>
                        <a:rPr lang="en-US" sz="1600" dirty="0">
                          <a:solidFill>
                            <a:schemeClr val="bg1"/>
                          </a:solidFill>
                          <a:effectLst/>
                        </a:rPr>
                        <a:t> </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Cub Scout Parents</a:t>
                      </a:r>
                    </a:p>
                    <a:p>
                      <a:pPr marL="0" marR="0" algn="ctr">
                        <a:lnSpc>
                          <a:spcPct val="107000"/>
                        </a:lnSpc>
                        <a:spcBef>
                          <a:spcPts val="0"/>
                        </a:spcBef>
                        <a:spcAft>
                          <a:spcPts val="0"/>
                        </a:spcAft>
                      </a:pPr>
                      <a:r>
                        <a:rPr lang="en-US" sz="2800" dirty="0">
                          <a:solidFill>
                            <a:schemeClr val="bg1"/>
                          </a:solidFill>
                          <a:effectLst/>
                        </a:rPr>
                        <a:t>Unit sat.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bg1"/>
                          </a:solidFill>
                          <a:effectLst/>
                        </a:rPr>
                        <a:t>Scouts BSA Parents</a:t>
                      </a:r>
                    </a:p>
                    <a:p>
                      <a:pPr marL="0" marR="0" algn="ctr">
                        <a:lnSpc>
                          <a:spcPct val="107000"/>
                        </a:lnSpc>
                        <a:spcBef>
                          <a:spcPts val="0"/>
                        </a:spcBef>
                        <a:spcAft>
                          <a:spcPts val="0"/>
                        </a:spcAft>
                      </a:pPr>
                      <a:r>
                        <a:rPr lang="en-US" sz="2800" dirty="0">
                          <a:solidFill>
                            <a:schemeClr val="bg1"/>
                          </a:solidFill>
                          <a:effectLst/>
                        </a:rPr>
                        <a:t>Unit sat.</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45646105"/>
                  </a:ext>
                </a:extLst>
              </a:tr>
              <a:tr h="1083215">
                <a:tc>
                  <a:txBody>
                    <a:bodyPr/>
                    <a:lstStyle/>
                    <a:p>
                      <a:pPr marL="0" marR="0">
                        <a:lnSpc>
                          <a:spcPct val="107000"/>
                        </a:lnSpc>
                        <a:spcBef>
                          <a:spcPts val="0"/>
                        </a:spcBef>
                        <a:spcAft>
                          <a:spcPts val="0"/>
                        </a:spcAft>
                      </a:pPr>
                      <a:r>
                        <a:rPr lang="en-US" sz="2800" dirty="0">
                          <a:solidFill>
                            <a:schemeClr val="bg1"/>
                          </a:solidFill>
                          <a:effectLst/>
                        </a:rPr>
                        <a:t>I have support from leaders that help me be a more effective contributor</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1</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8680394"/>
                  </a:ext>
                </a:extLst>
              </a:tr>
              <a:tr h="529313">
                <a:tc>
                  <a:txBody>
                    <a:bodyPr/>
                    <a:lstStyle/>
                    <a:p>
                      <a:pPr marL="0" marR="0">
                        <a:lnSpc>
                          <a:spcPct val="107000"/>
                        </a:lnSpc>
                        <a:spcBef>
                          <a:spcPts val="0"/>
                        </a:spcBef>
                        <a:spcAft>
                          <a:spcPts val="0"/>
                        </a:spcAft>
                      </a:pPr>
                      <a:r>
                        <a:rPr lang="en-US" sz="2800" dirty="0">
                          <a:solidFill>
                            <a:schemeClr val="bg1"/>
                          </a:solidFill>
                          <a:effectLst/>
                        </a:rPr>
                        <a:t>We have great outdoor activities</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2</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bg1"/>
                          </a:solidFill>
                          <a:effectLst/>
                        </a:rPr>
                        <a:t>1</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6088808"/>
                  </a:ext>
                </a:extLst>
              </a:tr>
              <a:tr h="0">
                <a:tc>
                  <a:txBody>
                    <a:bodyPr/>
                    <a:lstStyle/>
                    <a:p>
                      <a:pPr marL="0" marR="0">
                        <a:lnSpc>
                          <a:spcPct val="107000"/>
                        </a:lnSpc>
                        <a:spcBef>
                          <a:spcPts val="0"/>
                        </a:spcBef>
                        <a:spcAft>
                          <a:spcPts val="0"/>
                        </a:spcAft>
                      </a:pPr>
                      <a:r>
                        <a:rPr lang="en-US" sz="2800" dirty="0">
                          <a:solidFill>
                            <a:schemeClr val="accent2">
                              <a:lumMod val="75000"/>
                            </a:schemeClr>
                          </a:solidFill>
                          <a:effectLst/>
                        </a:rPr>
                        <a:t>Our family/I feel like we belong in our unit.</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accent2">
                              <a:lumMod val="75000"/>
                            </a:schemeClr>
                          </a:solidFill>
                          <a:effectLst/>
                        </a:rPr>
                        <a:t>3</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accent2">
                              <a:lumMod val="75000"/>
                            </a:schemeClr>
                          </a:solidFill>
                          <a:effectLst/>
                        </a:rPr>
                        <a:t>2</a:t>
                      </a:r>
                      <a:endParaRPr lang="en-US" sz="28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39286646"/>
                  </a:ext>
                </a:extLst>
              </a:tr>
              <a:tr h="774500">
                <a:tc>
                  <a:txBody>
                    <a:bodyPr/>
                    <a:lstStyle/>
                    <a:p>
                      <a:pPr marL="0" marR="0">
                        <a:lnSpc>
                          <a:spcPct val="107000"/>
                        </a:lnSpc>
                        <a:spcBef>
                          <a:spcPts val="0"/>
                        </a:spcBef>
                        <a:spcAft>
                          <a:spcPts val="0"/>
                        </a:spcAft>
                      </a:pPr>
                      <a:r>
                        <a:rPr lang="en-US" sz="2800" dirty="0">
                          <a:solidFill>
                            <a:schemeClr val="bg1"/>
                          </a:solidFill>
                          <a:effectLst/>
                        </a:rPr>
                        <a:t>Scout meetings are a good use of our family time.</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 </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dirty="0">
                          <a:solidFill>
                            <a:schemeClr val="bg1"/>
                          </a:solidFill>
                          <a:effectLst/>
                        </a:rPr>
                        <a:t>3</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65476105"/>
                  </a:ext>
                </a:extLst>
              </a:tr>
            </a:tbl>
          </a:graphicData>
        </a:graphic>
      </p:graphicFrame>
    </p:spTree>
    <p:extLst>
      <p:ext uri="{BB962C8B-B14F-4D97-AF65-F5344CB8AC3E}">
        <p14:creationId xmlns:p14="http://schemas.microsoft.com/office/powerpoint/2010/main" val="71418364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689B0C5F-BDF6-4BBB-8F00-143493E4266D}"/>
              </a:ext>
            </a:extLst>
          </p:cNvPr>
          <p:cNvSpPr>
            <a:spLocks noGrp="1"/>
          </p:cNvSpPr>
          <p:nvPr>
            <p:ph sz="half" idx="1"/>
          </p:nvPr>
        </p:nvSpPr>
        <p:spPr/>
        <p:txBody>
          <a:bodyPr>
            <a:normAutofit/>
          </a:bodyPr>
          <a:lstStyle/>
          <a:p>
            <a:r>
              <a:rPr lang="en-US" sz="3900" dirty="0"/>
              <a:t>Lack of communication, nobody ever called or emailed</a:t>
            </a:r>
          </a:p>
          <a:p>
            <a:r>
              <a:rPr lang="en-US" sz="3900" dirty="0"/>
              <a:t>Lack of onboarding information – they did not know who to call.</a:t>
            </a:r>
          </a:p>
          <a:p>
            <a:endParaRPr lang="en-US" dirty="0"/>
          </a:p>
        </p:txBody>
      </p:sp>
      <p:sp>
        <p:nvSpPr>
          <p:cNvPr id="21" name="TextBox 20">
            <a:extLst>
              <a:ext uri="{FF2B5EF4-FFF2-40B4-BE49-F238E27FC236}">
                <a16:creationId xmlns:a16="http://schemas.microsoft.com/office/drawing/2014/main" id="{43171382-48AE-4933-AE03-C1D72CEA6746}"/>
              </a:ext>
            </a:extLst>
          </p:cNvPr>
          <p:cNvSpPr txBox="1"/>
          <p:nvPr/>
        </p:nvSpPr>
        <p:spPr>
          <a:xfrm>
            <a:off x="4450878" y="5936105"/>
            <a:ext cx="46931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2019 Cub Scout New Member Joining Study.</a:t>
            </a:r>
          </a:p>
        </p:txBody>
      </p:sp>
      <p:pic>
        <p:nvPicPr>
          <p:cNvPr id="4" name="Picture 3" descr="A group of people posing for a photo&#10;&#10;Description automatically generated with medium confidence">
            <a:extLst>
              <a:ext uri="{FF2B5EF4-FFF2-40B4-BE49-F238E27FC236}">
                <a16:creationId xmlns:a16="http://schemas.microsoft.com/office/drawing/2014/main" id="{C1A94811-618B-41F5-AE09-890463DE0A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249163" y="1253331"/>
            <a:ext cx="3789673" cy="4351338"/>
          </a:xfrm>
          <a:prstGeom prst="rect">
            <a:avLst/>
          </a:prstGeom>
        </p:spPr>
      </p:pic>
      <p:sp>
        <p:nvSpPr>
          <p:cNvPr id="7" name="Title 6">
            <a:extLst>
              <a:ext uri="{FF2B5EF4-FFF2-40B4-BE49-F238E27FC236}">
                <a16:creationId xmlns:a16="http://schemas.microsoft.com/office/drawing/2014/main" id="{CA8DC536-6C73-4B9A-AF30-7BF263A1B224}"/>
              </a:ext>
            </a:extLst>
          </p:cNvPr>
          <p:cNvSpPr>
            <a:spLocks noGrp="1"/>
          </p:cNvSpPr>
          <p:nvPr>
            <p:ph type="title"/>
          </p:nvPr>
        </p:nvSpPr>
        <p:spPr/>
        <p:txBody>
          <a:bodyPr/>
          <a:lstStyle/>
          <a:p>
            <a:r>
              <a:rPr lang="en-US" b="1" dirty="0"/>
              <a:t>Parents who said their joining experience was not very or not at all easy</a:t>
            </a:r>
          </a:p>
        </p:txBody>
      </p:sp>
    </p:spTree>
    <p:extLst>
      <p:ext uri="{BB962C8B-B14F-4D97-AF65-F5344CB8AC3E}">
        <p14:creationId xmlns:p14="http://schemas.microsoft.com/office/powerpoint/2010/main" val="3782285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82AF06-3DBF-4069-9999-6B7AB4583EC7}"/>
              </a:ext>
            </a:extLst>
          </p:cNvPr>
          <p:cNvSpPr>
            <a:spLocks noGrp="1"/>
          </p:cNvSpPr>
          <p:nvPr>
            <p:ph type="title"/>
          </p:nvPr>
        </p:nvSpPr>
        <p:spPr>
          <a:xfrm>
            <a:off x="838200" y="2057400"/>
            <a:ext cx="2371344" cy="2432304"/>
          </a:xfrm>
          <a:prstGeom prst="ellipse">
            <a:avLst/>
          </a:prstGeom>
          <a:solidFill>
            <a:srgbClr val="262626"/>
          </a:solidFill>
          <a:ln w="174625" cmpd="thinThick">
            <a:solidFill>
              <a:srgbClr val="262626"/>
            </a:solidFill>
          </a:ln>
        </p:spPr>
        <p:txBody>
          <a:bodyPr anchor="ctr">
            <a:normAutofit/>
          </a:bodyPr>
          <a:lstStyle/>
          <a:p>
            <a:pPr algn="ctr"/>
            <a:r>
              <a:rPr lang="en-US" sz="2600" dirty="0">
                <a:solidFill>
                  <a:srgbClr val="FFFFFF"/>
                </a:solidFill>
              </a:rPr>
              <a:t>Reasons for leaving</a:t>
            </a:r>
          </a:p>
        </p:txBody>
      </p:sp>
      <p:sp>
        <p:nvSpPr>
          <p:cNvPr id="7" name="TextBox 6">
            <a:extLst>
              <a:ext uri="{FF2B5EF4-FFF2-40B4-BE49-F238E27FC236}">
                <a16:creationId xmlns:a16="http://schemas.microsoft.com/office/drawing/2014/main" id="{5A72FB3D-8433-42CD-942E-240F9B5DB0DE}"/>
              </a:ext>
            </a:extLst>
          </p:cNvPr>
          <p:cNvSpPr txBox="1"/>
          <p:nvPr/>
        </p:nvSpPr>
        <p:spPr>
          <a:xfrm>
            <a:off x="3630166" y="832301"/>
            <a:ext cx="71475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Cub Scout Parents</a:t>
            </a:r>
          </a:p>
        </p:txBody>
      </p:sp>
      <p:sp>
        <p:nvSpPr>
          <p:cNvPr id="4" name="Content Placeholder 3">
            <a:extLst>
              <a:ext uri="{FF2B5EF4-FFF2-40B4-BE49-F238E27FC236}">
                <a16:creationId xmlns:a16="http://schemas.microsoft.com/office/drawing/2014/main" id="{B2F6A4AC-DEC7-4FB9-B9FF-1FCC31C56937}"/>
              </a:ext>
            </a:extLst>
          </p:cNvPr>
          <p:cNvSpPr>
            <a:spLocks noGrp="1"/>
          </p:cNvSpPr>
          <p:nvPr>
            <p:ph idx="1"/>
          </p:nvPr>
        </p:nvSpPr>
        <p:spPr>
          <a:xfrm>
            <a:off x="3630166" y="1600618"/>
            <a:ext cx="7959577" cy="669746"/>
          </a:xfrm>
        </p:spPr>
        <p:txBody>
          <a:bodyPr>
            <a:normAutofit/>
          </a:bodyPr>
          <a:lstStyle/>
          <a:p>
            <a:pPr marL="0" indent="0">
              <a:buNone/>
            </a:pPr>
            <a:r>
              <a:rPr lang="en-US" sz="3200" dirty="0"/>
              <a:t>Our family did not feel welcome – 20.6%</a:t>
            </a:r>
          </a:p>
          <a:p>
            <a:pPr marL="514350" indent="-514350">
              <a:buFont typeface="+mj-lt"/>
              <a:buAutoNum type="arabicPeriod"/>
            </a:pPr>
            <a:endParaRPr lang="en-US" sz="3200" dirty="0"/>
          </a:p>
          <a:p>
            <a:pPr marL="0" indent="0">
              <a:buNone/>
            </a:pPr>
            <a:endParaRPr lang="en-US" dirty="0"/>
          </a:p>
        </p:txBody>
      </p:sp>
      <p:sp>
        <p:nvSpPr>
          <p:cNvPr id="8" name="TextBox 7">
            <a:extLst>
              <a:ext uri="{FF2B5EF4-FFF2-40B4-BE49-F238E27FC236}">
                <a16:creationId xmlns:a16="http://schemas.microsoft.com/office/drawing/2014/main" id="{1A258A91-110E-4588-AF06-AA4FEB778D41}"/>
              </a:ext>
            </a:extLst>
          </p:cNvPr>
          <p:cNvSpPr txBox="1"/>
          <p:nvPr/>
        </p:nvSpPr>
        <p:spPr>
          <a:xfrm>
            <a:off x="3390223" y="3429000"/>
            <a:ext cx="76274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Scouts BSA Parents </a:t>
            </a:r>
          </a:p>
        </p:txBody>
      </p:sp>
      <p:sp>
        <p:nvSpPr>
          <p:cNvPr id="9" name="TextBox 8">
            <a:extLst>
              <a:ext uri="{FF2B5EF4-FFF2-40B4-BE49-F238E27FC236}">
                <a16:creationId xmlns:a16="http://schemas.microsoft.com/office/drawing/2014/main" id="{EEC2CB12-B878-4866-80D7-5E591E84030D}"/>
              </a:ext>
            </a:extLst>
          </p:cNvPr>
          <p:cNvSpPr txBox="1"/>
          <p:nvPr/>
        </p:nvSpPr>
        <p:spPr>
          <a:xfrm>
            <a:off x="3630166" y="4197316"/>
            <a:ext cx="762744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family did not feel welcome – 17.0%</a:t>
            </a:r>
          </a:p>
        </p:txBody>
      </p:sp>
    </p:spTree>
    <p:extLst>
      <p:ext uri="{BB962C8B-B14F-4D97-AF65-F5344CB8AC3E}">
        <p14:creationId xmlns:p14="http://schemas.microsoft.com/office/powerpoint/2010/main" val="1234010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41568C-0417-469F-B5C7-430DE2213E24}"/>
              </a:ext>
            </a:extLst>
          </p:cNvPr>
          <p:cNvSpPr txBox="1">
            <a:spLocks/>
          </p:cNvSpPr>
          <p:nvPr/>
        </p:nvSpPr>
        <p:spPr>
          <a:xfrm>
            <a:off x="827709" y="4711765"/>
            <a:ext cx="7078884" cy="25030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pPr>
            <a:r>
              <a:rPr lang="en-US" sz="4000" b="1" dirty="0">
                <a:solidFill>
                  <a:schemeClr val="bg1"/>
                </a:solidFill>
                <a:cs typeface="Calibri" panose="020F0502020204030204" pitchFamily="34" charset="0"/>
              </a:rPr>
              <a:t>Find all the webinar </a:t>
            </a:r>
            <a:br>
              <a:rPr lang="en-US" sz="4000" b="1" dirty="0">
                <a:solidFill>
                  <a:schemeClr val="bg1"/>
                </a:solidFill>
                <a:cs typeface="Calibri" panose="020F0502020204030204" pitchFamily="34" charset="0"/>
              </a:rPr>
            </a:br>
            <a:r>
              <a:rPr lang="en-US" sz="4000" b="1" dirty="0">
                <a:solidFill>
                  <a:schemeClr val="bg1"/>
                </a:solidFill>
                <a:cs typeface="Calibri" panose="020F0502020204030204" pitchFamily="34" charset="0"/>
              </a:rPr>
              <a:t>recordings here!</a:t>
            </a:r>
            <a:endParaRPr lang="en-US" b="1" dirty="0">
              <a:solidFill>
                <a:schemeClr val="bg1"/>
              </a:solidFill>
              <a:latin typeface="Rockwell" panose="02060603020205020403" pitchFamily="18" charset="0"/>
              <a:cs typeface="Calibri" panose="020F0502020204030204" pitchFamily="34" charset="0"/>
            </a:endParaRPr>
          </a:p>
          <a:p>
            <a:pPr>
              <a:spcBef>
                <a:spcPct val="0"/>
              </a:spcBef>
            </a:pPr>
            <a:r>
              <a:rPr lang="en-US" sz="2000" b="1" dirty="0">
                <a:solidFill>
                  <a:schemeClr val="bg1"/>
                </a:solidFill>
                <a:cs typeface="Calibri" panose="020F0502020204030204" pitchFamily="34" charset="0"/>
              </a:rPr>
              <a:t>https://scoutingwire.org/marketing-and-membership-hub/marketing-webinars/</a:t>
            </a:r>
          </a:p>
        </p:txBody>
      </p:sp>
      <p:pic>
        <p:nvPicPr>
          <p:cNvPr id="5" name="Picture 4" descr="Qr code&#10;&#10;Description automatically generated">
            <a:extLst>
              <a:ext uri="{FF2B5EF4-FFF2-40B4-BE49-F238E27FC236}">
                <a16:creationId xmlns:a16="http://schemas.microsoft.com/office/drawing/2014/main" id="{DD53966E-CB9D-4EE2-9DD4-01062D3A26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17029" y="3719512"/>
            <a:ext cx="2857500" cy="2857500"/>
          </a:xfrm>
          <a:prstGeom prst="rect">
            <a:avLst/>
          </a:prstGeom>
        </p:spPr>
      </p:pic>
      <p:pic>
        <p:nvPicPr>
          <p:cNvPr id="6" name="Picture 5">
            <a:extLst>
              <a:ext uri="{FF2B5EF4-FFF2-40B4-BE49-F238E27FC236}">
                <a16:creationId xmlns:a16="http://schemas.microsoft.com/office/drawing/2014/main" id="{B823B0C7-B2D4-4CA9-9AF9-5EAF8C50F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273" y="505328"/>
            <a:ext cx="5572377" cy="4642934"/>
          </a:xfrm>
          <a:prstGeom prst="rect">
            <a:avLst/>
          </a:prstGeom>
        </p:spPr>
      </p:pic>
    </p:spTree>
    <p:extLst>
      <p:ext uri="{BB962C8B-B14F-4D97-AF65-F5344CB8AC3E}">
        <p14:creationId xmlns:p14="http://schemas.microsoft.com/office/powerpoint/2010/main" val="2416537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B5B797-8BDB-484C-A0E1-9AD6922AFA58}"/>
              </a:ext>
            </a:extLst>
          </p:cNvPr>
          <p:cNvSpPr>
            <a:spLocks noGrp="1"/>
          </p:cNvSpPr>
          <p:nvPr>
            <p:ph type="title"/>
          </p:nvPr>
        </p:nvSpPr>
        <p:spPr>
          <a:xfrm>
            <a:off x="610021" y="615821"/>
            <a:ext cx="5285914" cy="1149461"/>
          </a:xfrm>
        </p:spPr>
        <p:txBody>
          <a:bodyPr>
            <a:noAutofit/>
          </a:bodyPr>
          <a:lstStyle/>
          <a:p>
            <a:pPr marL="0" marR="0" indent="0" algn="ctr">
              <a:spcBef>
                <a:spcPts val="0"/>
              </a:spcBef>
              <a:spcAft>
                <a:spcPts val="0"/>
              </a:spcAft>
              <a:buNone/>
            </a:pPr>
            <a:r>
              <a:rPr lang="en-US" sz="4500" b="1" dirty="0">
                <a:solidFill>
                  <a:schemeClr val="tx1"/>
                </a:solidFill>
              </a:rPr>
              <a:t>Welcome to Scouting</a:t>
            </a:r>
          </a:p>
        </p:txBody>
      </p:sp>
      <p:sp>
        <p:nvSpPr>
          <p:cNvPr id="4" name="Text Placeholder 3">
            <a:extLst>
              <a:ext uri="{FF2B5EF4-FFF2-40B4-BE49-F238E27FC236}">
                <a16:creationId xmlns:a16="http://schemas.microsoft.com/office/drawing/2014/main" id="{19C71874-5F8F-40C9-8398-9A58D8C893F1}"/>
              </a:ext>
            </a:extLst>
          </p:cNvPr>
          <p:cNvSpPr>
            <a:spLocks noGrp="1"/>
          </p:cNvSpPr>
          <p:nvPr>
            <p:ph type="body" sz="quarter" idx="15"/>
          </p:nvPr>
        </p:nvSpPr>
        <p:spPr>
          <a:xfrm>
            <a:off x="606972" y="2164703"/>
            <a:ext cx="5288963" cy="4348064"/>
          </a:xfrm>
        </p:spPr>
        <p:txBody>
          <a:bodyPr>
            <a:normAutofit fontScale="92500" lnSpcReduction="20000"/>
          </a:bodyPr>
          <a:lstStyle/>
          <a:p>
            <a:pPr algn="ctr">
              <a:lnSpc>
                <a:spcPct val="110000"/>
              </a:lnSpc>
            </a:pPr>
            <a:r>
              <a:rPr lang="en-US" sz="3200" b="1" dirty="0">
                <a:solidFill>
                  <a:srgbClr val="17375E"/>
                </a:solidFill>
              </a:rPr>
              <a:t>Winnie Lee</a:t>
            </a:r>
            <a:br>
              <a:rPr lang="en-US" sz="2000" b="1" dirty="0">
                <a:solidFill>
                  <a:srgbClr val="17375E"/>
                </a:solidFill>
              </a:rPr>
            </a:br>
            <a:r>
              <a:rPr lang="en-US" sz="2400" dirty="0">
                <a:solidFill>
                  <a:schemeClr val="tx1"/>
                </a:solidFill>
              </a:rPr>
              <a:t>Chair of the New Member Coordinator Committee</a:t>
            </a:r>
            <a:br>
              <a:rPr lang="en-US" sz="2400" dirty="0">
                <a:solidFill>
                  <a:schemeClr val="tx1"/>
                </a:solidFill>
              </a:rPr>
            </a:br>
            <a:r>
              <a:rPr lang="en-US" sz="2400" dirty="0">
                <a:solidFill>
                  <a:schemeClr val="tx1"/>
                </a:solidFill>
              </a:rPr>
              <a:t>San Diego Imperial Council</a:t>
            </a:r>
            <a:br>
              <a:rPr lang="en-US" sz="2400" dirty="0"/>
            </a:br>
            <a:br>
              <a:rPr lang="en-US" sz="2000" b="1" dirty="0">
                <a:solidFill>
                  <a:srgbClr val="17375E"/>
                </a:solidFill>
              </a:rPr>
            </a:br>
            <a:r>
              <a:rPr lang="en-US" sz="3200" b="1" dirty="0">
                <a:solidFill>
                  <a:srgbClr val="17375E"/>
                </a:solidFill>
              </a:rPr>
              <a:t>Catheryne Hasley</a:t>
            </a:r>
            <a:br>
              <a:rPr lang="en-US" sz="2400" dirty="0">
                <a:solidFill>
                  <a:schemeClr val="tx1"/>
                </a:solidFill>
              </a:rPr>
            </a:br>
            <a:r>
              <a:rPr lang="en-US" sz="2400" dirty="0">
                <a:solidFill>
                  <a:schemeClr val="tx1"/>
                </a:solidFill>
              </a:rPr>
              <a:t>Den Leader, Pack Committee with Pack 76, District Committee</a:t>
            </a:r>
            <a:br>
              <a:rPr lang="en-US" sz="2400" dirty="0">
                <a:solidFill>
                  <a:schemeClr val="tx1"/>
                </a:solidFill>
              </a:rPr>
            </a:br>
            <a:r>
              <a:rPr lang="en-US" sz="2400" dirty="0">
                <a:solidFill>
                  <a:schemeClr val="tx1"/>
                </a:solidFill>
              </a:rPr>
              <a:t>Bay Area Council</a:t>
            </a:r>
            <a:br>
              <a:rPr lang="en-US" sz="2400" dirty="0">
                <a:solidFill>
                  <a:schemeClr val="tx1"/>
                </a:solidFill>
              </a:rPr>
            </a:br>
            <a:br>
              <a:rPr lang="en-US" sz="2000" b="1" dirty="0">
                <a:solidFill>
                  <a:srgbClr val="17375E"/>
                </a:solidFill>
              </a:rPr>
            </a:br>
            <a:r>
              <a:rPr lang="en-US" sz="3200" b="1" dirty="0">
                <a:solidFill>
                  <a:srgbClr val="17375E"/>
                </a:solidFill>
              </a:rPr>
              <a:t>Tracy Miller</a:t>
            </a:r>
            <a:br>
              <a:rPr lang="en-US" sz="2400" dirty="0">
                <a:solidFill>
                  <a:schemeClr val="tx1"/>
                </a:solidFill>
              </a:rPr>
            </a:br>
            <a:r>
              <a:rPr lang="en-US" sz="2400" dirty="0">
                <a:solidFill>
                  <a:schemeClr val="tx1"/>
                </a:solidFill>
              </a:rPr>
              <a:t>District Chair</a:t>
            </a:r>
            <a:br>
              <a:rPr lang="en-US" sz="2400" dirty="0">
                <a:solidFill>
                  <a:schemeClr val="tx1"/>
                </a:solidFill>
              </a:rPr>
            </a:br>
            <a:r>
              <a:rPr lang="en-US" sz="2400" dirty="0">
                <a:solidFill>
                  <a:schemeClr val="tx1"/>
                </a:solidFill>
              </a:rPr>
              <a:t>Western Los Angeles County Council</a:t>
            </a:r>
            <a:endParaRPr lang="en-US" sz="2400" dirty="0"/>
          </a:p>
        </p:txBody>
      </p:sp>
      <p:pic>
        <p:nvPicPr>
          <p:cNvPr id="1026" name="Picture 2" descr="June 2017 - Presenting the New Member Coordinator | BSA Podcasts">
            <a:extLst>
              <a:ext uri="{FF2B5EF4-FFF2-40B4-BE49-F238E27FC236}">
                <a16:creationId xmlns:a16="http://schemas.microsoft.com/office/drawing/2014/main" id="{2A2365E6-2D69-4850-8B77-88CD986031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60240" y="1362269"/>
            <a:ext cx="5621739" cy="386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730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341568C-0417-469F-B5C7-430DE2213E24}"/>
              </a:ext>
            </a:extLst>
          </p:cNvPr>
          <p:cNvSpPr txBox="1">
            <a:spLocks/>
          </p:cNvSpPr>
          <p:nvPr/>
        </p:nvSpPr>
        <p:spPr>
          <a:xfrm>
            <a:off x="827709" y="4711765"/>
            <a:ext cx="7078884" cy="250309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spcBef>
                <a:spcPct val="0"/>
              </a:spcBef>
            </a:pPr>
            <a:r>
              <a:rPr lang="en-US" sz="4000" b="1" dirty="0">
                <a:solidFill>
                  <a:schemeClr val="bg1"/>
                </a:solidFill>
                <a:cs typeface="Calibri" panose="020F0502020204030204" pitchFamily="34" charset="0"/>
              </a:rPr>
              <a:t>Find all the webinar </a:t>
            </a:r>
            <a:br>
              <a:rPr lang="en-US" sz="4000" b="1" dirty="0">
                <a:solidFill>
                  <a:schemeClr val="bg1"/>
                </a:solidFill>
                <a:cs typeface="Calibri" panose="020F0502020204030204" pitchFamily="34" charset="0"/>
              </a:rPr>
            </a:br>
            <a:r>
              <a:rPr lang="en-US" sz="4000" b="1" dirty="0">
                <a:solidFill>
                  <a:schemeClr val="bg1"/>
                </a:solidFill>
                <a:cs typeface="Calibri" panose="020F0502020204030204" pitchFamily="34" charset="0"/>
              </a:rPr>
              <a:t>recordings here!</a:t>
            </a:r>
            <a:endParaRPr lang="en-US" b="1" dirty="0">
              <a:solidFill>
                <a:schemeClr val="bg1"/>
              </a:solidFill>
              <a:latin typeface="Rockwell" panose="02060603020205020403" pitchFamily="18" charset="0"/>
              <a:cs typeface="Calibri" panose="020F0502020204030204" pitchFamily="34" charset="0"/>
            </a:endParaRPr>
          </a:p>
          <a:p>
            <a:pPr>
              <a:spcBef>
                <a:spcPct val="0"/>
              </a:spcBef>
            </a:pPr>
            <a:r>
              <a:rPr lang="en-US" sz="2000" b="1" dirty="0">
                <a:solidFill>
                  <a:schemeClr val="bg1"/>
                </a:solidFill>
                <a:cs typeface="Calibri" panose="020F0502020204030204" pitchFamily="34" charset="0"/>
              </a:rPr>
              <a:t>https://scoutingwire.org/marketing-and-membership-hub/marketing-webinars/</a:t>
            </a:r>
          </a:p>
        </p:txBody>
      </p:sp>
      <p:pic>
        <p:nvPicPr>
          <p:cNvPr id="5" name="Picture 4" descr="Qr code&#10;&#10;Description automatically generated">
            <a:extLst>
              <a:ext uri="{FF2B5EF4-FFF2-40B4-BE49-F238E27FC236}">
                <a16:creationId xmlns:a16="http://schemas.microsoft.com/office/drawing/2014/main" id="{DD53966E-CB9D-4EE2-9DD4-01062D3A26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17029" y="3719512"/>
            <a:ext cx="2857500" cy="2857500"/>
          </a:xfrm>
          <a:prstGeom prst="rect">
            <a:avLst/>
          </a:prstGeom>
        </p:spPr>
      </p:pic>
      <p:pic>
        <p:nvPicPr>
          <p:cNvPr id="6" name="Picture 5">
            <a:extLst>
              <a:ext uri="{FF2B5EF4-FFF2-40B4-BE49-F238E27FC236}">
                <a16:creationId xmlns:a16="http://schemas.microsoft.com/office/drawing/2014/main" id="{B823B0C7-B2D4-4CA9-9AF9-5EAF8C50FA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273" y="505328"/>
            <a:ext cx="5572377" cy="4642934"/>
          </a:xfrm>
          <a:prstGeom prst="rect">
            <a:avLst/>
          </a:prstGeom>
        </p:spPr>
      </p:pic>
    </p:spTree>
    <p:extLst>
      <p:ext uri="{BB962C8B-B14F-4D97-AF65-F5344CB8AC3E}">
        <p14:creationId xmlns:p14="http://schemas.microsoft.com/office/powerpoint/2010/main" val="1069823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 name="Picture 6" descr="A picture containing person, outdoor, tree, man&#10;&#10;Description automatically generated">
            <a:extLst>
              <a:ext uri="{FF2B5EF4-FFF2-40B4-BE49-F238E27FC236}">
                <a16:creationId xmlns:a16="http://schemas.microsoft.com/office/drawing/2014/main" id="{A614117C-4CCA-4018-A552-891359CCD801}"/>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1524000" y="2637270"/>
            <a:ext cx="9144000" cy="2900518"/>
          </a:xfrm>
        </p:spPr>
        <p:txBody>
          <a:bodyPr vert="horz" lIns="91440" tIns="45720" rIns="91440" bIns="45720" rtlCol="0" anchor="b">
            <a:normAutofit/>
          </a:bodyPr>
          <a:lstStyle/>
          <a:p>
            <a:pPr algn="ctr" defTabSz="914400"/>
            <a:r>
              <a:rPr lang="en-US" sz="5400" b="1" cap="all" spc="400" dirty="0">
                <a:effectLst>
                  <a:outerShdw blurRad="38100" dist="38100" dir="2700000" algn="tl">
                    <a:srgbClr val="000000">
                      <a:alpha val="43137"/>
                    </a:srgbClr>
                  </a:outerShdw>
                </a:effectLst>
                <a:latin typeface="Rockwell" panose="02060603020205020403" pitchFamily="18" charset="0"/>
              </a:rPr>
              <a:t>Q&amp;A</a:t>
            </a:r>
          </a:p>
        </p:txBody>
      </p:sp>
    </p:spTree>
    <p:extLst>
      <p:ext uri="{BB962C8B-B14F-4D97-AF65-F5344CB8AC3E}">
        <p14:creationId xmlns:p14="http://schemas.microsoft.com/office/powerpoint/2010/main" val="407762440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7D70A43F-E4AC-4E95-AE01-005193ACEC55}"/>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4000" b="1" dirty="0">
                <a:latin typeface="+mn-lt"/>
                <a:ea typeface="+mn-ea"/>
                <a:cs typeface="Calibri" panose="020F0502020204030204" pitchFamily="34" charset="0"/>
              </a:rPr>
              <a:t>Thank You</a:t>
            </a:r>
          </a:p>
        </p:txBody>
      </p:sp>
      <p:pic>
        <p:nvPicPr>
          <p:cNvPr id="5" name="Picture 4" descr="A picture containing person, indoor&#10;&#10;Description automatically generated">
            <a:extLst>
              <a:ext uri="{FF2B5EF4-FFF2-40B4-BE49-F238E27FC236}">
                <a16:creationId xmlns:a16="http://schemas.microsoft.com/office/drawing/2014/main" id="{D81BE506-1C3F-4FCC-A191-CD64FE7A26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5306992" cy="6869849"/>
          </a:xfrm>
          <a:prstGeom prst="rect">
            <a:avLst/>
          </a:prstGeom>
        </p:spPr>
      </p:pic>
    </p:spTree>
    <p:extLst>
      <p:ext uri="{BB962C8B-B14F-4D97-AF65-F5344CB8AC3E}">
        <p14:creationId xmlns:p14="http://schemas.microsoft.com/office/powerpoint/2010/main" val="134526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2732C-9F5E-4B40-A05D-953D3AA11962}"/>
              </a:ext>
            </a:extLst>
          </p:cNvPr>
          <p:cNvSpPr>
            <a:spLocks noGrp="1"/>
          </p:cNvSpPr>
          <p:nvPr>
            <p:ph type="title"/>
          </p:nvPr>
        </p:nvSpPr>
        <p:spPr>
          <a:xfrm>
            <a:off x="838200" y="365126"/>
            <a:ext cx="6552304" cy="1325563"/>
          </a:xfrm>
        </p:spPr>
        <p:txBody>
          <a:bodyPr>
            <a:normAutofit/>
          </a:bodyPr>
          <a:lstStyle/>
          <a:p>
            <a:pPr algn="ctr"/>
            <a:r>
              <a:rPr lang="en-US" sz="6600" b="1" dirty="0">
                <a:latin typeface="Gill Sans MT" panose="020B0502020104020203" pitchFamily="34" charset="0"/>
              </a:rPr>
              <a:t>The Panel</a:t>
            </a:r>
          </a:p>
        </p:txBody>
      </p:sp>
      <p:pic>
        <p:nvPicPr>
          <p:cNvPr id="7172" name="Picture 4" descr="Add people icon symbol simple design Royalty Free Vector">
            <a:extLst>
              <a:ext uri="{FF2B5EF4-FFF2-40B4-BE49-F238E27FC236}">
                <a16:creationId xmlns:a16="http://schemas.microsoft.com/office/drawing/2014/main" id="{38EF5126-9658-42C6-B175-5B9F582120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63840" y="2207623"/>
            <a:ext cx="3788229" cy="376210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7F693144-9C45-4B0C-98D8-36EBCCC8C477}"/>
              </a:ext>
            </a:extLst>
          </p:cNvPr>
          <p:cNvSpPr txBox="1">
            <a:spLocks/>
          </p:cNvSpPr>
          <p:nvPr/>
        </p:nvSpPr>
        <p:spPr>
          <a:xfrm>
            <a:off x="838200" y="1690689"/>
            <a:ext cx="6712131" cy="45632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ctr">
              <a:spcBef>
                <a:spcPts val="0"/>
              </a:spcBef>
              <a:spcAft>
                <a:spcPts val="0"/>
              </a:spcAft>
              <a:buNone/>
            </a:pPr>
            <a:r>
              <a:rPr lang="en-US" b="1" dirty="0">
                <a:solidFill>
                  <a:srgbClr val="17375E"/>
                </a:solidFill>
              </a:rPr>
              <a:t>Pat Wellen</a:t>
            </a:r>
          </a:p>
          <a:p>
            <a:pPr marL="0" marR="0" indent="0" algn="ctr">
              <a:spcBef>
                <a:spcPts val="0"/>
              </a:spcBef>
              <a:spcAft>
                <a:spcPts val="0"/>
              </a:spcAft>
              <a:buNone/>
            </a:pPr>
            <a:r>
              <a:rPr lang="en-US" sz="2600" dirty="0"/>
              <a:t>Director of Research &amp; Strategy</a:t>
            </a:r>
          </a:p>
          <a:p>
            <a:pPr marL="0" indent="0" algn="ctr">
              <a:spcBef>
                <a:spcPts val="0"/>
              </a:spcBef>
              <a:buNone/>
            </a:pPr>
            <a:endParaRPr lang="en-US" b="1" dirty="0">
              <a:solidFill>
                <a:srgbClr val="17375E"/>
              </a:solidFill>
            </a:endParaRPr>
          </a:p>
          <a:p>
            <a:pPr marL="0" marR="0" indent="0" algn="ctr">
              <a:spcBef>
                <a:spcPts val="0"/>
              </a:spcBef>
              <a:spcAft>
                <a:spcPts val="0"/>
              </a:spcAft>
              <a:buNone/>
            </a:pPr>
            <a:r>
              <a:rPr lang="en-US" b="1" dirty="0">
                <a:solidFill>
                  <a:srgbClr val="17375E"/>
                </a:solidFill>
              </a:rPr>
              <a:t>Winnie Lee</a:t>
            </a:r>
          </a:p>
          <a:p>
            <a:pPr marL="0" marR="0" indent="0" algn="ctr">
              <a:spcBef>
                <a:spcPts val="0"/>
              </a:spcBef>
              <a:spcAft>
                <a:spcPts val="0"/>
              </a:spcAft>
              <a:buNone/>
            </a:pPr>
            <a:r>
              <a:rPr lang="en-US" sz="2600" dirty="0"/>
              <a:t>Chair of the New Member Coordinator Committee</a:t>
            </a:r>
          </a:p>
          <a:p>
            <a:pPr marL="0" marR="0" indent="0" algn="ctr">
              <a:spcBef>
                <a:spcPts val="0"/>
              </a:spcBef>
              <a:spcAft>
                <a:spcPts val="0"/>
              </a:spcAft>
              <a:buNone/>
            </a:pPr>
            <a:r>
              <a:rPr lang="en-US" sz="2600" dirty="0"/>
              <a:t>San Diego Imperial Council</a:t>
            </a:r>
          </a:p>
          <a:p>
            <a:pPr marL="0" indent="0" algn="ctr">
              <a:spcBef>
                <a:spcPts val="0"/>
              </a:spcBef>
              <a:buNone/>
            </a:pPr>
            <a:endParaRPr lang="en-US" b="1" dirty="0">
              <a:solidFill>
                <a:srgbClr val="17375E"/>
              </a:solidFill>
            </a:endParaRPr>
          </a:p>
          <a:p>
            <a:pPr marL="0" marR="0" indent="0" algn="ctr">
              <a:spcBef>
                <a:spcPts val="0"/>
              </a:spcBef>
              <a:spcAft>
                <a:spcPts val="0"/>
              </a:spcAft>
              <a:buNone/>
            </a:pPr>
            <a:r>
              <a:rPr lang="en-US" b="1" dirty="0">
                <a:solidFill>
                  <a:srgbClr val="17375E"/>
                </a:solidFill>
              </a:rPr>
              <a:t>Catheryne Hasley</a:t>
            </a:r>
          </a:p>
          <a:p>
            <a:pPr marL="0" marR="0" indent="0" algn="ctr">
              <a:spcBef>
                <a:spcPts val="0"/>
              </a:spcBef>
              <a:spcAft>
                <a:spcPts val="0"/>
              </a:spcAft>
              <a:buNone/>
            </a:pPr>
            <a:r>
              <a:rPr lang="en-US" sz="2400" dirty="0"/>
              <a:t>Den Leader, Pack Committee with Pack 76, District Committee</a:t>
            </a:r>
            <a:br>
              <a:rPr lang="en-US" sz="2400" dirty="0"/>
            </a:br>
            <a:r>
              <a:rPr lang="en-US" sz="2400" dirty="0"/>
              <a:t>Bay Area Council</a:t>
            </a:r>
          </a:p>
          <a:p>
            <a:pPr marL="0" marR="0" indent="0" algn="ctr">
              <a:spcBef>
                <a:spcPts val="0"/>
              </a:spcBef>
              <a:spcAft>
                <a:spcPts val="0"/>
              </a:spcAft>
              <a:buNone/>
            </a:pPr>
            <a:endParaRPr lang="en-US" b="1" dirty="0">
              <a:solidFill>
                <a:srgbClr val="17375E"/>
              </a:solidFill>
            </a:endParaRPr>
          </a:p>
          <a:p>
            <a:pPr marL="0" indent="0" algn="ctr">
              <a:spcBef>
                <a:spcPts val="0"/>
              </a:spcBef>
              <a:buNone/>
            </a:pPr>
            <a:r>
              <a:rPr lang="en-US" b="1" dirty="0">
                <a:solidFill>
                  <a:srgbClr val="17375E"/>
                </a:solidFill>
              </a:rPr>
              <a:t>Tracy Miller</a:t>
            </a:r>
          </a:p>
          <a:p>
            <a:pPr marL="0" indent="0" algn="ctr">
              <a:spcBef>
                <a:spcPts val="0"/>
              </a:spcBef>
              <a:buNone/>
            </a:pPr>
            <a:r>
              <a:rPr lang="en-US" sz="2400" dirty="0"/>
              <a:t>District Chair</a:t>
            </a:r>
          </a:p>
          <a:p>
            <a:pPr marL="0" indent="0" algn="ctr">
              <a:spcBef>
                <a:spcPts val="0"/>
              </a:spcBef>
              <a:buNone/>
            </a:pPr>
            <a:r>
              <a:rPr lang="en-US" sz="2400" dirty="0"/>
              <a:t>Western Los Angeles County Council</a:t>
            </a:r>
          </a:p>
          <a:p>
            <a:pPr marL="0" indent="0" algn="ctr">
              <a:spcBef>
                <a:spcPts val="0"/>
              </a:spcBef>
              <a:buNone/>
            </a:pPr>
            <a:endParaRPr lang="en-US" b="1" dirty="0">
              <a:solidFill>
                <a:srgbClr val="17375E"/>
              </a:solidFill>
            </a:endParaRPr>
          </a:p>
          <a:p>
            <a:pPr marL="0" indent="0" algn="ctr">
              <a:spcBef>
                <a:spcPts val="0"/>
              </a:spcBef>
              <a:buNone/>
            </a:pPr>
            <a:r>
              <a:rPr lang="en-US" b="1" dirty="0">
                <a:solidFill>
                  <a:srgbClr val="17375E"/>
                </a:solidFill>
              </a:rPr>
              <a:t>Darin Kinn</a:t>
            </a:r>
            <a:br>
              <a:rPr lang="en-US" b="1" dirty="0"/>
            </a:br>
            <a:r>
              <a:rPr lang="en-US" sz="2400" dirty="0"/>
              <a:t>Marketing Manager for Field Support</a:t>
            </a:r>
          </a:p>
          <a:p>
            <a:pPr marL="0" indent="0" algn="ctr">
              <a:spcBef>
                <a:spcPts val="0"/>
              </a:spcBef>
              <a:buNone/>
            </a:pPr>
            <a:endParaRPr lang="en-US" b="1" dirty="0">
              <a:solidFill>
                <a:srgbClr val="17375E"/>
              </a:solidFill>
            </a:endParaRPr>
          </a:p>
          <a:p>
            <a:pPr marL="0" indent="0" algn="ctr">
              <a:spcBef>
                <a:spcPts val="0"/>
              </a:spcBef>
              <a:buNone/>
            </a:pPr>
            <a:r>
              <a:rPr lang="en-US" b="1" dirty="0">
                <a:solidFill>
                  <a:srgbClr val="17375E"/>
                </a:solidFill>
              </a:rPr>
              <a:t>Michael Ramsey</a:t>
            </a:r>
            <a:br>
              <a:rPr lang="en-US" b="1" dirty="0"/>
            </a:br>
            <a:r>
              <a:rPr lang="en-US" sz="2400" dirty="0"/>
              <a:t>Director of Marketing &amp; Brand</a:t>
            </a:r>
          </a:p>
        </p:txBody>
      </p:sp>
    </p:spTree>
    <p:extLst>
      <p:ext uri="{BB962C8B-B14F-4D97-AF65-F5344CB8AC3E}">
        <p14:creationId xmlns:p14="http://schemas.microsoft.com/office/powerpoint/2010/main" val="590880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DDAD38F-024B-4688-9B49-393C67ADC32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121"/>
          <a:stretch/>
        </p:blipFill>
        <p:spPr>
          <a:xfrm>
            <a:off x="2378710" y="1527789"/>
            <a:ext cx="7531082" cy="401985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4CEBF51-B077-4D97-BF33-A106F7C057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54561" y="3893919"/>
            <a:ext cx="1645920" cy="2321114"/>
          </a:xfrm>
          <a:prstGeom prst="rect">
            <a:avLst/>
          </a:prstGeom>
          <a:ln>
            <a:noFill/>
          </a:ln>
          <a:effectLst>
            <a:outerShdw blurRad="292100" dist="139700" dir="2700000" algn="tl" rotWithShape="0">
              <a:srgbClr val="333333">
                <a:alpha val="65000"/>
              </a:srgbClr>
            </a:outerShdw>
          </a:effectLst>
        </p:spPr>
      </p:pic>
      <p:sp>
        <p:nvSpPr>
          <p:cNvPr id="11" name="Title 5">
            <a:extLst>
              <a:ext uri="{FF2B5EF4-FFF2-40B4-BE49-F238E27FC236}">
                <a16:creationId xmlns:a16="http://schemas.microsoft.com/office/drawing/2014/main" id="{9B5AC406-32CC-49BE-8F1C-A65714E4C501}"/>
              </a:ext>
            </a:extLst>
          </p:cNvPr>
          <p:cNvSpPr txBox="1">
            <a:spLocks/>
          </p:cNvSpPr>
          <p:nvPr/>
        </p:nvSpPr>
        <p:spPr>
          <a:xfrm>
            <a:off x="360848" y="-803331"/>
            <a:ext cx="10977712" cy="1560320"/>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08F30"/>
                </a:solidFill>
                <a:effectLst/>
                <a:uLnTx/>
                <a:uFillTx/>
                <a:latin typeface="Calibri" panose="020F0502020204030204"/>
                <a:ea typeface="+mj-ea"/>
                <a:cs typeface="+mj-cs"/>
              </a:rPr>
              <a:t>New Membership Marketing Landing Page</a:t>
            </a:r>
          </a:p>
        </p:txBody>
      </p:sp>
      <p:sp>
        <p:nvSpPr>
          <p:cNvPr id="12" name="Title 5">
            <a:extLst>
              <a:ext uri="{FF2B5EF4-FFF2-40B4-BE49-F238E27FC236}">
                <a16:creationId xmlns:a16="http://schemas.microsoft.com/office/drawing/2014/main" id="{10A5EFD3-EED8-4AF5-BBA2-5AFF95BF9BA3}"/>
              </a:ext>
            </a:extLst>
          </p:cNvPr>
          <p:cNvSpPr txBox="1">
            <a:spLocks/>
          </p:cNvSpPr>
          <p:nvPr/>
        </p:nvSpPr>
        <p:spPr>
          <a:xfrm>
            <a:off x="360848" y="537109"/>
            <a:ext cx="10977712" cy="862347"/>
          </a:xfrm>
          <a:prstGeom prst="rect">
            <a:avLst/>
          </a:prstGeom>
        </p:spPr>
        <p:txBody>
          <a:bodyPr vert="horz" lIns="91440" tIns="45720" rIns="91440" bIns="45720" rtlCol="0" anchor="b">
            <a:normAutofit/>
          </a:bodyPr>
          <a:lstStyle>
            <a:lvl1pPr algn="l" defTabSz="685783"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rgbClr val="1082B6"/>
                </a:solidFill>
                <a:effectLst/>
                <a:uLnTx/>
                <a:uFillTx/>
                <a:latin typeface="Calibri" panose="020F0502020204030204"/>
                <a:ea typeface="+mj-ea"/>
                <a:cs typeface="+mj-cs"/>
              </a:rPr>
              <a:t>Scouting.org/recruitment</a:t>
            </a:r>
          </a:p>
        </p:txBody>
      </p:sp>
      <p:pic>
        <p:nvPicPr>
          <p:cNvPr id="13" name="Picture 12">
            <a:extLst>
              <a:ext uri="{FF2B5EF4-FFF2-40B4-BE49-F238E27FC236}">
                <a16:creationId xmlns:a16="http://schemas.microsoft.com/office/drawing/2014/main" id="{E82B0F33-D171-4DD1-8E47-BC3E12248B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36363" y="4499561"/>
            <a:ext cx="3895396" cy="1769644"/>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2C2814E1-8060-4780-8BE9-78D9367195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89412" y="3865407"/>
            <a:ext cx="2832021" cy="29296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38926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74">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45A0917B-8B45-4845-86FA-E984FEF184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9650" y="914400"/>
            <a:ext cx="2992438" cy="1531938"/>
          </a:xfrm>
          <a:prstGeom prst="rect">
            <a:avLst/>
          </a:prstGeom>
        </p:spPr>
      </p:pic>
      <p:pic>
        <p:nvPicPr>
          <p:cNvPr id="16" name="Picture 15" descr="A person wearing a helmet and holding a gun&#10;&#10;Description automatically generated with low confidence">
            <a:extLst>
              <a:ext uri="{FF2B5EF4-FFF2-40B4-BE49-F238E27FC236}">
                <a16:creationId xmlns:a16="http://schemas.microsoft.com/office/drawing/2014/main" id="{D403420D-EC87-42D9-8BE8-B79CC97EEA1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9650" y="2514600"/>
            <a:ext cx="2992438" cy="3367088"/>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A8A26994-7F51-4BB2-8274-65125BD488C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070350" y="914400"/>
            <a:ext cx="3417888" cy="1509713"/>
          </a:xfrm>
          <a:prstGeom prst="rect">
            <a:avLst/>
          </a:prstGeom>
        </p:spPr>
      </p:pic>
      <p:pic>
        <p:nvPicPr>
          <p:cNvPr id="18" name="Picture 17" descr="A picture containing text, sign, screenshot, picture frame&#10;&#10;Description automatically generated">
            <a:extLst>
              <a:ext uri="{FF2B5EF4-FFF2-40B4-BE49-F238E27FC236}">
                <a16:creationId xmlns:a16="http://schemas.microsoft.com/office/drawing/2014/main" id="{1B94F6AD-1B35-43F0-BC7B-FD465016E61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3"/>
          <a:stretch/>
        </p:blipFill>
        <p:spPr>
          <a:xfrm>
            <a:off x="4070350" y="2492375"/>
            <a:ext cx="3417888" cy="3387725"/>
          </a:xfrm>
          <a:prstGeom prst="rect">
            <a:avLst/>
          </a:prstGeom>
        </p:spPr>
      </p:pic>
      <p:pic>
        <p:nvPicPr>
          <p:cNvPr id="24" name="Picture 23" descr="A picture containing sky, outdoor, person, sport&#10;&#10;Description automatically generated">
            <a:extLst>
              <a:ext uri="{FF2B5EF4-FFF2-40B4-BE49-F238E27FC236}">
                <a16:creationId xmlns:a16="http://schemas.microsoft.com/office/drawing/2014/main" id="{74A80889-115C-46CC-B425-9547D8FA28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56500" y="914400"/>
            <a:ext cx="1166813" cy="4967288"/>
          </a:xfrm>
          <a:prstGeom prst="rect">
            <a:avLst/>
          </a:prstGeom>
        </p:spPr>
      </p:pic>
      <p:pic>
        <p:nvPicPr>
          <p:cNvPr id="20" name="Picture 19" descr="A picture containing sky, outdoor, person, sport&#10;&#10;Description automatically generated">
            <a:extLst>
              <a:ext uri="{FF2B5EF4-FFF2-40B4-BE49-F238E27FC236}">
                <a16:creationId xmlns:a16="http://schemas.microsoft.com/office/drawing/2014/main" id="{A9D1D718-CCB3-4177-9707-B6F1BB5D84FA}"/>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791575" y="914400"/>
            <a:ext cx="2314575" cy="2633663"/>
          </a:xfrm>
          <a:prstGeom prst="rect">
            <a:avLst/>
          </a:prstGeom>
        </p:spPr>
      </p:pic>
      <p:pic>
        <p:nvPicPr>
          <p:cNvPr id="11" name="Picture 10" descr="A picture containing person, outdoor, yellow&#10;&#10;Description automatically generated">
            <a:extLst>
              <a:ext uri="{FF2B5EF4-FFF2-40B4-BE49-F238E27FC236}">
                <a16:creationId xmlns:a16="http://schemas.microsoft.com/office/drawing/2014/main" id="{1AB9595A-677D-4AF1-84C9-D0D7C7A0BD1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791575" y="3616325"/>
            <a:ext cx="2314575" cy="2265363"/>
          </a:xfrm>
          <a:prstGeom prst="rect">
            <a:avLst/>
          </a:prstGeom>
        </p:spPr>
      </p:pic>
    </p:spTree>
    <p:extLst>
      <p:ext uri="{BB962C8B-B14F-4D97-AF65-F5344CB8AC3E}">
        <p14:creationId xmlns:p14="http://schemas.microsoft.com/office/powerpoint/2010/main" val="1490305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B9C58B-C7DA-4546-B8EE-632ADA8DC9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75339" y="113633"/>
            <a:ext cx="9841230" cy="3406141"/>
          </a:xfrm>
          <a:prstGeom prst="rect">
            <a:avLst/>
          </a:prstGeom>
        </p:spPr>
      </p:pic>
      <p:pic>
        <p:nvPicPr>
          <p:cNvPr id="8" name="Picture 7">
            <a:extLst>
              <a:ext uri="{FF2B5EF4-FFF2-40B4-BE49-F238E27FC236}">
                <a16:creationId xmlns:a16="http://schemas.microsoft.com/office/drawing/2014/main" id="{D6639FF2-BD3E-4BEB-88C2-463E0F4CF2F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21034" y="3470948"/>
            <a:ext cx="10149840" cy="1691640"/>
          </a:xfrm>
          <a:prstGeom prst="rect">
            <a:avLst/>
          </a:prstGeom>
        </p:spPr>
      </p:pic>
      <p:sp>
        <p:nvSpPr>
          <p:cNvPr id="2" name="TextBox 1">
            <a:extLst>
              <a:ext uri="{FF2B5EF4-FFF2-40B4-BE49-F238E27FC236}">
                <a16:creationId xmlns:a16="http://schemas.microsoft.com/office/drawing/2014/main" id="{7486972E-44C6-414B-A6BE-2EC4763CFBC6}"/>
              </a:ext>
            </a:extLst>
          </p:cNvPr>
          <p:cNvSpPr txBox="1"/>
          <p:nvPr/>
        </p:nvSpPr>
        <p:spPr>
          <a:xfrm>
            <a:off x="921034" y="5481960"/>
            <a:ext cx="1023375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www.scouting.org/BrandCenter</a:t>
            </a:r>
          </a:p>
        </p:txBody>
      </p:sp>
    </p:spTree>
    <p:extLst>
      <p:ext uri="{BB962C8B-B14F-4D97-AF65-F5344CB8AC3E}">
        <p14:creationId xmlns:p14="http://schemas.microsoft.com/office/powerpoint/2010/main" val="403516045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0" name="Rectangle 17">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12A76E7-698F-4D41-B496-CD425A7A4C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4" name="Picture 3">
            <a:extLst>
              <a:ext uri="{FF2B5EF4-FFF2-40B4-BE49-F238E27FC236}">
                <a16:creationId xmlns:a16="http://schemas.microsoft.com/office/drawing/2014/main" id="{D143CFD4-8194-4CCD-BA88-275D06283C7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3" b="-3"/>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6" name="Picture 5">
            <a:extLst>
              <a:ext uri="{FF2B5EF4-FFF2-40B4-BE49-F238E27FC236}">
                <a16:creationId xmlns:a16="http://schemas.microsoft.com/office/drawing/2014/main" id="{CF10FE6D-DE18-4C79-AC22-ED3383D72C2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a:extLst>
              <a:ext uri="{FF2B5EF4-FFF2-40B4-BE49-F238E27FC236}">
                <a16:creationId xmlns:a16="http://schemas.microsoft.com/office/drawing/2014/main" id="{41BDB913-3403-4721-AB85-AFECFA875A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1563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8B7B0-C948-4121-AC1A-2C05D5C5B3F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6600" b="1" dirty="0">
                <a:latin typeface="Gill Sans MT" panose="020B0502020104020203" pitchFamily="34" charset="0"/>
              </a:rPr>
              <a:t>Welcome </a:t>
            </a:r>
            <a:br>
              <a:rPr lang="en-US" sz="6600" b="1" dirty="0">
                <a:latin typeface="Gill Sans MT" panose="020B0502020104020203" pitchFamily="34" charset="0"/>
              </a:rPr>
            </a:br>
            <a:r>
              <a:rPr lang="en-US" sz="6600" b="1" dirty="0">
                <a:latin typeface="Gill Sans MT" panose="020B0502020104020203" pitchFamily="34" charset="0"/>
              </a:rPr>
              <a:t>Back Kit</a:t>
            </a:r>
            <a:endParaRPr lang="en-US" sz="6600" b="1" dirty="0"/>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5398522A-1C67-4FC0-B23F-84C5D0D25137}"/>
              </a:ext>
            </a:extLst>
          </p:cNvPr>
          <p:cNvSpPr txBox="1"/>
          <p:nvPr/>
        </p:nvSpPr>
        <p:spPr>
          <a:xfrm>
            <a:off x="640080" y="2872899"/>
            <a:ext cx="4474285" cy="3320668"/>
          </a:xfr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effectLst/>
                <a:uLnTx/>
                <a:uFillTx/>
              </a:rPr>
              <a:t>Copy and graphics for local leaders to use to </a:t>
            </a:r>
            <a:r>
              <a:rPr lang="en-US" sz="2000" dirty="0"/>
              <a:t>invite families back to the pack!</a:t>
            </a: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Including:</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email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text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Social graphics and Social photo frames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social copy</a:t>
            </a:r>
          </a:p>
        </p:txBody>
      </p:sp>
      <p:pic>
        <p:nvPicPr>
          <p:cNvPr id="3" name="Picture 3" descr="A picture containing text, posing, male&#10;&#10;Description automatically generated">
            <a:extLst>
              <a:ext uri="{FF2B5EF4-FFF2-40B4-BE49-F238E27FC236}">
                <a16:creationId xmlns:a16="http://schemas.microsoft.com/office/drawing/2014/main" id="{E9786C3D-52E8-4365-A6C4-E02DA03EF1E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1257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58B7B0-C948-4121-AC1A-2C05D5C5B3F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6600" b="1" dirty="0">
                <a:latin typeface="Gill Sans MT" panose="020B0502020104020203" pitchFamily="34" charset="0"/>
              </a:rPr>
              <a:t>Welcome </a:t>
            </a:r>
            <a:br>
              <a:rPr lang="en-US" sz="6600" b="1" dirty="0">
                <a:latin typeface="Gill Sans MT" panose="020B0502020104020203" pitchFamily="34" charset="0"/>
              </a:rPr>
            </a:br>
            <a:r>
              <a:rPr lang="en-US" sz="6600" b="1" dirty="0">
                <a:latin typeface="Gill Sans MT" panose="020B0502020104020203" pitchFamily="34" charset="0"/>
              </a:rPr>
              <a:t>Back Kit</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5398522A-1C67-4FC0-B23F-84C5D0D25137}"/>
              </a:ext>
            </a:extLst>
          </p:cNvPr>
          <p:cNvSpPr txBox="1"/>
          <p:nvPr/>
        </p:nvSpPr>
        <p:spPr>
          <a:xfrm>
            <a:off x="640080" y="2872899"/>
            <a:ext cx="4474285" cy="3320668"/>
          </a:xfrm>
        </p:spPr>
        <p:txBody>
          <a:bodyPr rot="0" spcFirstLastPara="0" vert="horz" lIns="91440" tIns="45720" rIns="91440" bIns="45720" numCol="1" spcCol="0" rtlCol="0" fromWordArt="0"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effectLst/>
                <a:uLnTx/>
                <a:uFillTx/>
              </a:rPr>
              <a:t>Copy and graphics for local leaders to use to </a:t>
            </a:r>
            <a:r>
              <a:rPr lang="en-US" sz="2000" dirty="0"/>
              <a:t>invite families back to the pack!</a:t>
            </a:r>
            <a:endParaRPr kumimoji="0" lang="en-US" sz="2000" b="0" i="0" u="none" strike="noStrike" cap="none" spc="0" normalizeH="0" baseline="0" noProof="0" dirty="0">
              <a:ln>
                <a:noFill/>
              </a:ln>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Including:</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email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text copy</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Social graphics and Social photo frames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effectLst/>
                <a:uLnTx/>
                <a:uFillTx/>
              </a:rPr>
              <a:t>Suggested social copy</a:t>
            </a:r>
          </a:p>
        </p:txBody>
      </p:sp>
      <p:pic>
        <p:nvPicPr>
          <p:cNvPr id="6" name="Picture 5" descr="Diagram&#10;&#10;Description automatically generated">
            <a:extLst>
              <a:ext uri="{FF2B5EF4-FFF2-40B4-BE49-F238E27FC236}">
                <a16:creationId xmlns:a16="http://schemas.microsoft.com/office/drawing/2014/main" id="{38547265-86CC-405B-BE88-01051F78898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975176" y="0"/>
            <a:ext cx="6218983" cy="6858000"/>
          </a:xfrm>
          <a:prstGeom prst="rect">
            <a:avLst/>
          </a:prstGeom>
        </p:spPr>
      </p:pic>
    </p:spTree>
    <p:extLst>
      <p:ext uri="{BB962C8B-B14F-4D97-AF65-F5344CB8AC3E}">
        <p14:creationId xmlns:p14="http://schemas.microsoft.com/office/powerpoint/2010/main" val="30982980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39302A"/>
      </a:dk2>
      <a:lt2>
        <a:srgbClr val="E5DEDB"/>
      </a:lt2>
      <a:accent1>
        <a:srgbClr val="FF0000"/>
      </a:accent1>
      <a:accent2>
        <a:srgbClr val="002060"/>
      </a:accent2>
      <a:accent3>
        <a:srgbClr val="A5A5A5"/>
      </a:accent3>
      <a:accent4>
        <a:srgbClr val="1773B1"/>
      </a:accent4>
      <a:accent5>
        <a:srgbClr val="FFCA08"/>
      </a:accent5>
      <a:accent6>
        <a:srgbClr val="9C6A6A"/>
      </a:accent6>
      <a:hlink>
        <a:srgbClr val="2998E3"/>
      </a:hlink>
      <a:folHlink>
        <a:srgbClr val="7F723D"/>
      </a:folHlink>
    </a:clrScheme>
    <a:fontScheme name="Custom 21">
      <a:majorFont>
        <a:latin typeface="Gill Sans MT"/>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thm15="http://schemas.microsoft.com/office/thememl/2012/main" name="TF22977542_Outdoors presentation_RVA_v4.potx" id="{6CD96AFB-7D75-48FF-A856-C8B82BF3C12B}" vid="{1E6ACFD4-3AE6-4944-B76B-DA44E915EC7F}"/>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ta_Team_Theme_Narr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_Team_Theme_Narrow" id="{52E3BB27-C11C-4101-BB84-86E13D37FCC7}" vid="{2A662222-9751-4B51-A5E3-7D394BD62DE8}"/>
    </a:ext>
  </a:extLst>
</a:theme>
</file>

<file path=ppt/theme/theme5.xml><?xml version="1.0" encoding="utf-8"?>
<a:theme xmlns:a="http://schemas.openxmlformats.org/drawingml/2006/main" name="1_Data_Team_Theme_Narr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ta_Team_Theme_Narrow" id="{52E3BB27-C11C-4101-BB84-86E13D37FCC7}" vid="{2A662222-9751-4B51-A5E3-7D394BD62DE8}"/>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TotalTime>
  <Words>1307</Words>
  <Application>Microsoft Office PowerPoint</Application>
  <PresentationFormat>Widescreen</PresentationFormat>
  <Paragraphs>129</Paragraphs>
  <Slides>23</Slides>
  <Notes>10</Notes>
  <HiddenSlides>1</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23</vt:i4>
      </vt:variant>
    </vt:vector>
  </HeadingPairs>
  <TitlesOfParts>
    <vt:vector size="39" baseType="lpstr">
      <vt:lpstr>Arial</vt:lpstr>
      <vt:lpstr>Calibri</vt:lpstr>
      <vt:lpstr>Calibri Light</vt:lpstr>
      <vt:lpstr>Franklin Gothic Book</vt:lpstr>
      <vt:lpstr>Franklin Gothic Medium Cond</vt:lpstr>
      <vt:lpstr>Gill Sans MT</vt:lpstr>
      <vt:lpstr>Roboto Slab</vt:lpstr>
      <vt:lpstr>Rockwell</vt:lpstr>
      <vt:lpstr>1_Office Theme</vt:lpstr>
      <vt:lpstr>2_Office Theme</vt:lpstr>
      <vt:lpstr>Custom Design</vt:lpstr>
      <vt:lpstr>Data_Team_Theme_Narrow</vt:lpstr>
      <vt:lpstr>1_Data_Team_Theme_Narrow</vt:lpstr>
      <vt:lpstr>4_Office Theme</vt:lpstr>
      <vt:lpstr>3_Office Theme</vt:lpstr>
      <vt:lpstr>office theme</vt:lpstr>
      <vt:lpstr>Membership / Marketing Webinar</vt:lpstr>
      <vt:lpstr>PowerPoint Presentation</vt:lpstr>
      <vt:lpstr>The Panel</vt:lpstr>
      <vt:lpstr>PowerPoint Presentation</vt:lpstr>
      <vt:lpstr>PowerPoint Presentation</vt:lpstr>
      <vt:lpstr>PowerPoint Presentation</vt:lpstr>
      <vt:lpstr>PowerPoint Presentation</vt:lpstr>
      <vt:lpstr>Welcome  Back Kit</vt:lpstr>
      <vt:lpstr>Welcome  Back Kit</vt:lpstr>
      <vt:lpstr>Welcome  Back Kit</vt:lpstr>
      <vt:lpstr>Your Pictures Here…</vt:lpstr>
      <vt:lpstr>Update Your Pin Get 30% Off</vt:lpstr>
      <vt:lpstr>Discount Code: BSA2019 </vt:lpstr>
      <vt:lpstr>PowerPoint Presentation</vt:lpstr>
      <vt:lpstr>Pat Wellen Director of Research and Strategy</vt:lpstr>
      <vt:lpstr>Net Promoter Score</vt:lpstr>
      <vt:lpstr>What Drives Unit Level Satisfaction</vt:lpstr>
      <vt:lpstr>Parents who said their joining experience was not very or not at all easy</vt:lpstr>
      <vt:lpstr>Reasons for leaving</vt:lpstr>
      <vt:lpstr>Welcome to Scouting</vt:lpstr>
      <vt:lpstr>PowerPoint Presentation</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Ramsey</dc:creator>
  <cp:lastModifiedBy>Michael Ramsey</cp:lastModifiedBy>
  <cp:revision>12</cp:revision>
  <dcterms:created xsi:type="dcterms:W3CDTF">2021-06-24T12:12:40Z</dcterms:created>
  <dcterms:modified xsi:type="dcterms:W3CDTF">2021-08-13T15:47:47Z</dcterms:modified>
</cp:coreProperties>
</file>