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32" r:id="rId3"/>
    <p:sldMasterId id="2147483745" r:id="rId4"/>
    <p:sldMasterId id="2147483747" r:id="rId5"/>
    <p:sldMasterId id="2147483749" r:id="rId6"/>
    <p:sldMasterId id="2147483762" r:id="rId7"/>
    <p:sldMasterId id="2147483776" r:id="rId8"/>
  </p:sldMasterIdLst>
  <p:notesMasterIdLst>
    <p:notesMasterId r:id="rId33"/>
  </p:notesMasterIdLst>
  <p:sldIdLst>
    <p:sldId id="1297" r:id="rId9"/>
    <p:sldId id="1301" r:id="rId10"/>
    <p:sldId id="866" r:id="rId11"/>
    <p:sldId id="1290" r:id="rId12"/>
    <p:sldId id="1170" r:id="rId13"/>
    <p:sldId id="1114" r:id="rId14"/>
    <p:sldId id="268" r:id="rId15"/>
    <p:sldId id="1309" r:id="rId16"/>
    <p:sldId id="1314" r:id="rId17"/>
    <p:sldId id="1316" r:id="rId18"/>
    <p:sldId id="1318" r:id="rId19"/>
    <p:sldId id="1136" r:id="rId20"/>
    <p:sldId id="1139" r:id="rId21"/>
    <p:sldId id="1137" r:id="rId22"/>
    <p:sldId id="1311" r:id="rId23"/>
    <p:sldId id="1138" r:id="rId24"/>
    <p:sldId id="1313" r:id="rId25"/>
    <p:sldId id="1140" r:id="rId26"/>
    <p:sldId id="257" r:id="rId27"/>
    <p:sldId id="1312" r:id="rId28"/>
    <p:sldId id="1141" r:id="rId29"/>
    <p:sldId id="1302" r:id="rId30"/>
    <p:sldId id="948" r:id="rId31"/>
    <p:sldId id="10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D314C-6162-48A1-8772-B838B2193D71}" v="41" dt="2021-08-30T20:48:41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amsey" userId="e0fbd09b-4c7d-48f7-a074-8f5da7da076f" providerId="ADAL" clId="{52ED314C-6162-48A1-8772-B838B2193D71}"/>
    <pc:docChg chg="undo redo custSel addSld delSld modSld sldOrd">
      <pc:chgData name="Michael Ramsey" userId="e0fbd09b-4c7d-48f7-a074-8f5da7da076f" providerId="ADAL" clId="{52ED314C-6162-48A1-8772-B838B2193D71}" dt="2021-08-30T20:49:32.808" v="505" actId="47"/>
      <pc:docMkLst>
        <pc:docMk/>
      </pc:docMkLst>
      <pc:sldChg chg="modSp mod ord">
        <pc:chgData name="Michael Ramsey" userId="e0fbd09b-4c7d-48f7-a074-8f5da7da076f" providerId="ADAL" clId="{52ED314C-6162-48A1-8772-B838B2193D71}" dt="2021-08-26T20:16:02.938" v="338"/>
        <pc:sldMkLst>
          <pc:docMk/>
          <pc:sldMk cId="3036547945" sldId="257"/>
        </pc:sldMkLst>
        <pc:spChg chg="mod">
          <ac:chgData name="Michael Ramsey" userId="e0fbd09b-4c7d-48f7-a074-8f5da7da076f" providerId="ADAL" clId="{52ED314C-6162-48A1-8772-B838B2193D71}" dt="2021-08-26T20:15:29.628" v="312" actId="404"/>
          <ac:spMkLst>
            <pc:docMk/>
            <pc:sldMk cId="3036547945" sldId="257"/>
            <ac:spMk id="19" creationId="{689B0C5F-BDF6-4BBB-8F00-143493E4266D}"/>
          </ac:spMkLst>
        </pc:spChg>
      </pc:sldChg>
      <pc:sldChg chg="del">
        <pc:chgData name="Michael Ramsey" userId="e0fbd09b-4c7d-48f7-a074-8f5da7da076f" providerId="ADAL" clId="{52ED314C-6162-48A1-8772-B838B2193D71}" dt="2021-08-26T22:45:41.230" v="428" actId="47"/>
        <pc:sldMkLst>
          <pc:docMk/>
          <pc:sldMk cId="3378277445" sldId="260"/>
        </pc:sldMkLst>
      </pc:sldChg>
      <pc:sldChg chg="del">
        <pc:chgData name="Michael Ramsey" userId="e0fbd09b-4c7d-48f7-a074-8f5da7da076f" providerId="ADAL" clId="{52ED314C-6162-48A1-8772-B838B2193D71}" dt="2021-08-26T20:14:27.130" v="307" actId="47"/>
        <pc:sldMkLst>
          <pc:docMk/>
          <pc:sldMk cId="1234010632" sldId="262"/>
        </pc:sldMkLst>
      </pc:sldChg>
      <pc:sldChg chg="del">
        <pc:chgData name="Michael Ramsey" userId="e0fbd09b-4c7d-48f7-a074-8f5da7da076f" providerId="ADAL" clId="{52ED314C-6162-48A1-8772-B838B2193D71}" dt="2021-08-26T20:14:27.130" v="307" actId="47"/>
        <pc:sldMkLst>
          <pc:docMk/>
          <pc:sldMk cId="3782285195" sldId="270"/>
        </pc:sldMkLst>
      </pc:sldChg>
      <pc:sldChg chg="modSp mod">
        <pc:chgData name="Michael Ramsey" userId="e0fbd09b-4c7d-48f7-a074-8f5da7da076f" providerId="ADAL" clId="{52ED314C-6162-48A1-8772-B838B2193D71}" dt="2021-08-26T22:55:33.858" v="504" actId="27636"/>
        <pc:sldMkLst>
          <pc:docMk/>
          <pc:sldMk cId="590880285" sldId="866"/>
        </pc:sldMkLst>
        <pc:spChg chg="mod">
          <ac:chgData name="Michael Ramsey" userId="e0fbd09b-4c7d-48f7-a074-8f5da7da076f" providerId="ADAL" clId="{52ED314C-6162-48A1-8772-B838B2193D71}" dt="2021-08-26T22:55:33.858" v="504" actId="27636"/>
          <ac:spMkLst>
            <pc:docMk/>
            <pc:sldMk cId="590880285" sldId="866"/>
            <ac:spMk id="7" creationId="{7F693144-9C45-4B0C-98D8-36EBCCC8C477}"/>
          </ac:spMkLst>
        </pc:spChg>
      </pc:sldChg>
      <pc:sldChg chg="modSp mod">
        <pc:chgData name="Michael Ramsey" userId="e0fbd09b-4c7d-48f7-a074-8f5da7da076f" providerId="ADAL" clId="{52ED314C-6162-48A1-8772-B838B2193D71}" dt="2021-08-26T22:47:03.207" v="437" actId="20577"/>
        <pc:sldMkLst>
          <pc:docMk/>
          <pc:sldMk cId="1139354963" sldId="1140"/>
        </pc:sldMkLst>
        <pc:spChg chg="mod">
          <ac:chgData name="Michael Ramsey" userId="e0fbd09b-4c7d-48f7-a074-8f5da7da076f" providerId="ADAL" clId="{52ED314C-6162-48A1-8772-B838B2193D71}" dt="2021-08-26T22:47:03.207" v="437" actId="20577"/>
          <ac:spMkLst>
            <pc:docMk/>
            <pc:sldMk cId="1139354963" sldId="1140"/>
            <ac:spMk id="2" creationId="{07C35F54-F56E-4145-B4A5-400A3FFDE81E}"/>
          </ac:spMkLst>
        </pc:spChg>
      </pc:sldChg>
      <pc:sldChg chg="addSp modSp mod setBg">
        <pc:chgData name="Michael Ramsey" userId="e0fbd09b-4c7d-48f7-a074-8f5da7da076f" providerId="ADAL" clId="{52ED314C-6162-48A1-8772-B838B2193D71}" dt="2021-08-26T20:15:21.243" v="309" actId="26606"/>
        <pc:sldMkLst>
          <pc:docMk/>
          <pc:sldMk cId="4210809973" sldId="1141"/>
        </pc:sldMkLst>
        <pc:spChg chg="mo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2" creationId="{07C35F54-F56E-4145-B4A5-400A3FFDE81E}"/>
          </ac:spMkLst>
        </pc:spChg>
        <pc:spChg chg="mo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3" creationId="{E113DDEF-0905-4E2A-9F73-74437A311954}"/>
          </ac:spMkLst>
        </pc:spChg>
        <pc:spChg chg="ad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71" creationId="{E91DC736-0EF8-4F87-9146-EBF1D2EE4D3D}"/>
          </ac:spMkLst>
        </pc:spChg>
        <pc:spChg chg="ad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73" creationId="{097CD68E-23E3-4007-8847-CD0944C4F7BE}"/>
          </ac:spMkLst>
        </pc:spChg>
        <pc:spChg chg="ad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75" creationId="{AF2F604E-43BE-4DC3-B983-E071523364F8}"/>
          </ac:spMkLst>
        </pc:spChg>
        <pc:spChg chg="add">
          <ac:chgData name="Michael Ramsey" userId="e0fbd09b-4c7d-48f7-a074-8f5da7da076f" providerId="ADAL" clId="{52ED314C-6162-48A1-8772-B838B2193D71}" dt="2021-08-26T20:15:21.243" v="309" actId="26606"/>
          <ac:spMkLst>
            <pc:docMk/>
            <pc:sldMk cId="4210809973" sldId="1141"/>
            <ac:spMk id="77" creationId="{08C9B587-E65E-4B52-B37C-ABEBB6E87928}"/>
          </ac:spMkLst>
        </pc:spChg>
        <pc:picChg chg="add mod ord">
          <ac:chgData name="Michael Ramsey" userId="e0fbd09b-4c7d-48f7-a074-8f5da7da076f" providerId="ADAL" clId="{52ED314C-6162-48A1-8772-B838B2193D71}" dt="2021-08-26T20:15:21.243" v="309" actId="26606"/>
          <ac:picMkLst>
            <pc:docMk/>
            <pc:sldMk cId="4210809973" sldId="1141"/>
            <ac:picMk id="1026" creationId="{DDF6445F-164D-415C-B088-D060B9792921}"/>
          </ac:picMkLst>
        </pc:picChg>
      </pc:sldChg>
      <pc:sldChg chg="del">
        <pc:chgData name="Michael Ramsey" userId="e0fbd09b-4c7d-48f7-a074-8f5da7da076f" providerId="ADAL" clId="{52ED314C-6162-48A1-8772-B838B2193D71}" dt="2021-08-24T13:14:40.544" v="0" actId="47"/>
        <pc:sldMkLst>
          <pc:docMk/>
          <pc:sldMk cId="72410980" sldId="1142"/>
        </pc:sldMkLst>
      </pc:sldChg>
      <pc:sldChg chg="del">
        <pc:chgData name="Michael Ramsey" userId="e0fbd09b-4c7d-48f7-a074-8f5da7da076f" providerId="ADAL" clId="{52ED314C-6162-48A1-8772-B838B2193D71}" dt="2021-08-26T20:16:39.087" v="343" actId="47"/>
        <pc:sldMkLst>
          <pc:docMk/>
          <pc:sldMk cId="1563508" sldId="1214"/>
        </pc:sldMkLst>
      </pc:sldChg>
      <pc:sldChg chg="del">
        <pc:chgData name="Michael Ramsey" userId="e0fbd09b-4c7d-48f7-a074-8f5da7da076f" providerId="ADAL" clId="{52ED314C-6162-48A1-8772-B838B2193D71}" dt="2021-08-26T20:16:30.384" v="342" actId="47"/>
        <pc:sldMkLst>
          <pc:docMk/>
          <pc:sldMk cId="4171765524" sldId="1270"/>
        </pc:sldMkLst>
      </pc:sldChg>
      <pc:sldChg chg="modSp mod">
        <pc:chgData name="Michael Ramsey" userId="e0fbd09b-4c7d-48f7-a074-8f5da7da076f" providerId="ADAL" clId="{52ED314C-6162-48A1-8772-B838B2193D71}" dt="2021-08-26T20:16:48.170" v="344" actId="1076"/>
        <pc:sldMkLst>
          <pc:docMk/>
          <pc:sldMk cId="3938926396" sldId="1290"/>
        </pc:sldMkLst>
        <pc:picChg chg="mod">
          <ac:chgData name="Michael Ramsey" userId="e0fbd09b-4c7d-48f7-a074-8f5da7da076f" providerId="ADAL" clId="{52ED314C-6162-48A1-8772-B838B2193D71}" dt="2021-08-26T20:16:48.170" v="344" actId="1076"/>
          <ac:picMkLst>
            <pc:docMk/>
            <pc:sldMk cId="3938926396" sldId="1290"/>
            <ac:picMk id="3" creationId="{F4CEBF51-B077-4D97-BF33-A106F7C05717}"/>
          </ac:picMkLst>
        </pc:picChg>
      </pc:sldChg>
      <pc:sldChg chg="modSp mod">
        <pc:chgData name="Michael Ramsey" userId="e0fbd09b-4c7d-48f7-a074-8f5da7da076f" providerId="ADAL" clId="{52ED314C-6162-48A1-8772-B838B2193D71}" dt="2021-08-26T22:45:18.750" v="424" actId="20577"/>
        <pc:sldMkLst>
          <pc:docMk/>
          <pc:sldMk cId="340504698" sldId="1297"/>
        </pc:sldMkLst>
        <pc:spChg chg="mod">
          <ac:chgData name="Michael Ramsey" userId="e0fbd09b-4c7d-48f7-a074-8f5da7da076f" providerId="ADAL" clId="{52ED314C-6162-48A1-8772-B838B2193D71}" dt="2021-08-26T22:45:18.750" v="424" actId="20577"/>
          <ac:spMkLst>
            <pc:docMk/>
            <pc:sldMk cId="340504698" sldId="1297"/>
            <ac:spMk id="3" creationId="{1812103D-7CC8-4F34-9028-E990019D441D}"/>
          </ac:spMkLst>
        </pc:spChg>
      </pc:sldChg>
      <pc:sldChg chg="del">
        <pc:chgData name="Michael Ramsey" userId="e0fbd09b-4c7d-48f7-a074-8f5da7da076f" providerId="ADAL" clId="{52ED314C-6162-48A1-8772-B838B2193D71}" dt="2021-08-26T20:14:27.130" v="307" actId="47"/>
        <pc:sldMkLst>
          <pc:docMk/>
          <pc:sldMk cId="1260636177" sldId="1300"/>
        </pc:sldMkLst>
      </pc:sldChg>
      <pc:sldChg chg="del">
        <pc:chgData name="Michael Ramsey" userId="e0fbd09b-4c7d-48f7-a074-8f5da7da076f" providerId="ADAL" clId="{52ED314C-6162-48A1-8772-B838B2193D71}" dt="2021-08-26T20:14:27.130" v="307" actId="47"/>
        <pc:sldMkLst>
          <pc:docMk/>
          <pc:sldMk cId="714183640" sldId="1304"/>
        </pc:sldMkLst>
      </pc:sldChg>
      <pc:sldChg chg="del">
        <pc:chgData name="Michael Ramsey" userId="e0fbd09b-4c7d-48f7-a074-8f5da7da076f" providerId="ADAL" clId="{52ED314C-6162-48A1-8772-B838B2193D71}" dt="2021-08-26T20:14:27.130" v="307" actId="47"/>
        <pc:sldMkLst>
          <pc:docMk/>
          <pc:sldMk cId="873730438" sldId="1305"/>
        </pc:sldMkLst>
      </pc:sldChg>
      <pc:sldChg chg="del">
        <pc:chgData name="Michael Ramsey" userId="e0fbd09b-4c7d-48f7-a074-8f5da7da076f" providerId="ADAL" clId="{52ED314C-6162-48A1-8772-B838B2193D71}" dt="2021-08-26T20:52:22.844" v="413" actId="47"/>
        <pc:sldMkLst>
          <pc:docMk/>
          <pc:sldMk cId="3098298006" sldId="1306"/>
        </pc:sldMkLst>
      </pc:sldChg>
      <pc:sldChg chg="del">
        <pc:chgData name="Michael Ramsey" userId="e0fbd09b-4c7d-48f7-a074-8f5da7da076f" providerId="ADAL" clId="{52ED314C-6162-48A1-8772-B838B2193D71}" dt="2021-08-26T20:52:19.904" v="412" actId="47"/>
        <pc:sldMkLst>
          <pc:docMk/>
          <pc:sldMk cId="494534812" sldId="1307"/>
        </pc:sldMkLst>
      </pc:sldChg>
      <pc:sldChg chg="del">
        <pc:chgData name="Michael Ramsey" userId="e0fbd09b-4c7d-48f7-a074-8f5da7da076f" providerId="ADAL" clId="{52ED314C-6162-48A1-8772-B838B2193D71}" dt="2021-08-26T22:45:38.064" v="427" actId="47"/>
        <pc:sldMkLst>
          <pc:docMk/>
          <pc:sldMk cId="221275714" sldId="1308"/>
        </pc:sldMkLst>
      </pc:sldChg>
      <pc:sldChg chg="addSp modSp new del mod modClrScheme chgLayout">
        <pc:chgData name="Michael Ramsey" userId="e0fbd09b-4c7d-48f7-a074-8f5da7da076f" providerId="ADAL" clId="{52ED314C-6162-48A1-8772-B838B2193D71}" dt="2021-08-26T20:32:05.690" v="392" actId="47"/>
        <pc:sldMkLst>
          <pc:docMk/>
          <pc:sldMk cId="3714392537" sldId="1310"/>
        </pc:sldMkLst>
        <pc:spChg chg="add mod">
          <ac:chgData name="Michael Ramsey" userId="e0fbd09b-4c7d-48f7-a074-8f5da7da076f" providerId="ADAL" clId="{52ED314C-6162-48A1-8772-B838B2193D71}" dt="2021-08-24T13:35:27.267" v="88" actId="20577"/>
          <ac:spMkLst>
            <pc:docMk/>
            <pc:sldMk cId="3714392537" sldId="1310"/>
            <ac:spMk id="2" creationId="{9D57CC62-EA5C-425F-B182-8F6B9E92D658}"/>
          </ac:spMkLst>
        </pc:spChg>
        <pc:spChg chg="add mod">
          <ac:chgData name="Michael Ramsey" userId="e0fbd09b-4c7d-48f7-a074-8f5da7da076f" providerId="ADAL" clId="{52ED314C-6162-48A1-8772-B838B2193D71}" dt="2021-08-24T13:35:33.290" v="107" actId="20577"/>
          <ac:spMkLst>
            <pc:docMk/>
            <pc:sldMk cId="3714392537" sldId="1310"/>
            <ac:spMk id="3" creationId="{52CE81FD-4DBA-453C-A900-5D521A94BB55}"/>
          </ac:spMkLst>
        </pc:spChg>
        <pc:spChg chg="add mod">
          <ac:chgData name="Michael Ramsey" userId="e0fbd09b-4c7d-48f7-a074-8f5da7da076f" providerId="ADAL" clId="{52ED314C-6162-48A1-8772-B838B2193D71}" dt="2021-08-24T13:35:12.648" v="82" actId="700"/>
          <ac:spMkLst>
            <pc:docMk/>
            <pc:sldMk cId="3714392537" sldId="1310"/>
            <ac:spMk id="4" creationId="{659F9753-8BEC-4002-96B6-01121FB9814E}"/>
          </ac:spMkLst>
        </pc:spChg>
      </pc:sldChg>
      <pc:sldChg chg="addSp delSp modSp new mod ord modClrScheme chgLayout">
        <pc:chgData name="Michael Ramsey" userId="e0fbd09b-4c7d-48f7-a074-8f5da7da076f" providerId="ADAL" clId="{52ED314C-6162-48A1-8772-B838B2193D71}" dt="2021-08-26T22:48:31.537" v="489" actId="114"/>
        <pc:sldMkLst>
          <pc:docMk/>
          <pc:sldMk cId="2017947000" sldId="1311"/>
        </pc:sldMkLst>
        <pc:spChg chg="del">
          <ac:chgData name="Michael Ramsey" userId="e0fbd09b-4c7d-48f7-a074-8f5da7da076f" providerId="ADAL" clId="{52ED314C-6162-48A1-8772-B838B2193D71}" dt="2021-08-24T13:35:42.119" v="109" actId="700"/>
          <ac:spMkLst>
            <pc:docMk/>
            <pc:sldMk cId="2017947000" sldId="1311"/>
            <ac:spMk id="2" creationId="{5459D5A6-62F1-4E36-8C07-8F11494D1BD7}"/>
          </ac:spMkLst>
        </pc:spChg>
        <pc:spChg chg="add mod">
          <ac:chgData name="Michael Ramsey" userId="e0fbd09b-4c7d-48f7-a074-8f5da7da076f" providerId="ADAL" clId="{52ED314C-6162-48A1-8772-B838B2193D71}" dt="2021-08-26T22:48:31.537" v="489" actId="114"/>
          <ac:spMkLst>
            <pc:docMk/>
            <pc:sldMk cId="2017947000" sldId="1311"/>
            <ac:spMk id="2" creationId="{D556DB19-BF7A-4322-BF43-66823B38814F}"/>
          </ac:spMkLst>
        </pc:spChg>
        <pc:spChg chg="del">
          <ac:chgData name="Michael Ramsey" userId="e0fbd09b-4c7d-48f7-a074-8f5da7da076f" providerId="ADAL" clId="{52ED314C-6162-48A1-8772-B838B2193D71}" dt="2021-08-24T13:35:42.119" v="109" actId="700"/>
          <ac:spMkLst>
            <pc:docMk/>
            <pc:sldMk cId="2017947000" sldId="1311"/>
            <ac:spMk id="3" creationId="{1D10C3B6-0892-4384-9C25-B691C0BCFFA8}"/>
          </ac:spMkLst>
        </pc:spChg>
        <pc:spChg chg="del">
          <ac:chgData name="Michael Ramsey" userId="e0fbd09b-4c7d-48f7-a074-8f5da7da076f" providerId="ADAL" clId="{52ED314C-6162-48A1-8772-B838B2193D71}" dt="2021-08-24T13:35:42.119" v="109" actId="700"/>
          <ac:spMkLst>
            <pc:docMk/>
            <pc:sldMk cId="2017947000" sldId="1311"/>
            <ac:spMk id="4" creationId="{77EA685C-0003-4CEB-908A-654094DB9600}"/>
          </ac:spMkLst>
        </pc:spChg>
        <pc:grpChg chg="add mod">
          <ac:chgData name="Michael Ramsey" userId="e0fbd09b-4c7d-48f7-a074-8f5da7da076f" providerId="ADAL" clId="{52ED314C-6162-48A1-8772-B838B2193D71}" dt="2021-08-24T13:38:22.320" v="150" actId="1076"/>
          <ac:grpSpMkLst>
            <pc:docMk/>
            <pc:sldMk cId="2017947000" sldId="1311"/>
            <ac:grpSpMk id="14" creationId="{66D96263-D534-4A09-B7BA-17AF8751E94C}"/>
          </ac:grpSpMkLst>
        </pc:grpChg>
        <pc:graphicFrameChg chg="add del mod">
          <ac:chgData name="Michael Ramsey" userId="e0fbd09b-4c7d-48f7-a074-8f5da7da076f" providerId="ADAL" clId="{52ED314C-6162-48A1-8772-B838B2193D71}" dt="2021-08-24T13:38:10.332" v="143" actId="478"/>
          <ac:graphicFrameMkLst>
            <pc:docMk/>
            <pc:sldMk cId="2017947000" sldId="1311"/>
            <ac:graphicFrameMk id="5" creationId="{47AB1AF7-096B-4600-93AE-18D1012F5BCE}"/>
          </ac:graphicFrameMkLst>
        </pc:graphicFrameChg>
        <pc:graphicFrameChg chg="add del mod">
          <ac:chgData name="Michael Ramsey" userId="e0fbd09b-4c7d-48f7-a074-8f5da7da076f" providerId="ADAL" clId="{52ED314C-6162-48A1-8772-B838B2193D71}" dt="2021-08-24T13:37:01.635" v="123" actId="478"/>
          <ac:graphicFrameMkLst>
            <pc:docMk/>
            <pc:sldMk cId="2017947000" sldId="1311"/>
            <ac:graphicFrameMk id="6" creationId="{5E15DE9D-30C5-4337-8A7D-680637A5AC42}"/>
          </ac:graphicFrameMkLst>
        </pc:graphicFrameChg>
        <pc:picChg chg="add mod">
          <ac:chgData name="Michael Ramsey" userId="e0fbd09b-4c7d-48f7-a074-8f5da7da076f" providerId="ADAL" clId="{52ED314C-6162-48A1-8772-B838B2193D71}" dt="2021-08-24T13:38:20.932" v="149" actId="164"/>
          <ac:picMkLst>
            <pc:docMk/>
            <pc:sldMk cId="2017947000" sldId="1311"/>
            <ac:picMk id="8" creationId="{B6B28BE5-CD07-47A3-906A-D055AF662240}"/>
          </ac:picMkLst>
        </pc:picChg>
        <pc:picChg chg="add mod">
          <ac:chgData name="Michael Ramsey" userId="e0fbd09b-4c7d-48f7-a074-8f5da7da076f" providerId="ADAL" clId="{52ED314C-6162-48A1-8772-B838B2193D71}" dt="2021-08-24T13:38:20.932" v="149" actId="164"/>
          <ac:picMkLst>
            <pc:docMk/>
            <pc:sldMk cId="2017947000" sldId="1311"/>
            <ac:picMk id="10" creationId="{78573CAB-0562-4842-9E06-925C274CA131}"/>
          </ac:picMkLst>
        </pc:picChg>
        <pc:picChg chg="add mod">
          <ac:chgData name="Michael Ramsey" userId="e0fbd09b-4c7d-48f7-a074-8f5da7da076f" providerId="ADAL" clId="{52ED314C-6162-48A1-8772-B838B2193D71}" dt="2021-08-24T13:38:20.932" v="149" actId="164"/>
          <ac:picMkLst>
            <pc:docMk/>
            <pc:sldMk cId="2017947000" sldId="1311"/>
            <ac:picMk id="11" creationId="{744701F0-9378-4EE5-B26E-9D564EF107EE}"/>
          </ac:picMkLst>
        </pc:picChg>
        <pc:picChg chg="add mod">
          <ac:chgData name="Michael Ramsey" userId="e0fbd09b-4c7d-48f7-a074-8f5da7da076f" providerId="ADAL" clId="{52ED314C-6162-48A1-8772-B838B2193D71}" dt="2021-08-26T22:47:56.029" v="441" actId="1076"/>
          <ac:picMkLst>
            <pc:docMk/>
            <pc:sldMk cId="2017947000" sldId="1311"/>
            <ac:picMk id="13" creationId="{9E9ACDFD-C135-48CA-835F-8BFB48831A6C}"/>
          </ac:picMkLst>
        </pc:picChg>
      </pc:sldChg>
      <pc:sldChg chg="modSp add mod">
        <pc:chgData name="Michael Ramsey" userId="e0fbd09b-4c7d-48f7-a074-8f5da7da076f" providerId="ADAL" clId="{52ED314C-6162-48A1-8772-B838B2193D71}" dt="2021-08-26T20:15:58.683" v="336" actId="313"/>
        <pc:sldMkLst>
          <pc:docMk/>
          <pc:sldMk cId="504850899" sldId="1312"/>
        </pc:sldMkLst>
        <pc:spChg chg="mod">
          <ac:chgData name="Michael Ramsey" userId="e0fbd09b-4c7d-48f7-a074-8f5da7da076f" providerId="ADAL" clId="{52ED314C-6162-48A1-8772-B838B2193D71}" dt="2021-08-26T20:15:58.683" v="336" actId="313"/>
          <ac:spMkLst>
            <pc:docMk/>
            <pc:sldMk cId="504850899" sldId="1312"/>
            <ac:spMk id="2" creationId="{07C35F54-F56E-4145-B4A5-400A3FFDE81E}"/>
          </ac:spMkLst>
        </pc:spChg>
      </pc:sldChg>
      <pc:sldChg chg="addSp delSp add del setBg delDesignElem">
        <pc:chgData name="Michael Ramsey" userId="e0fbd09b-4c7d-48f7-a074-8f5da7da076f" providerId="ADAL" clId="{52ED314C-6162-48A1-8772-B838B2193D71}" dt="2021-08-26T20:16:15.612" v="341"/>
        <pc:sldMkLst>
          <pc:docMk/>
          <pc:sldMk cId="1135585980" sldId="1313"/>
        </pc:sldMkLst>
        <pc:spChg chg="add del">
          <ac:chgData name="Michael Ramsey" userId="e0fbd09b-4c7d-48f7-a074-8f5da7da076f" providerId="ADAL" clId="{52ED314C-6162-48A1-8772-B838B2193D71}" dt="2021-08-26T20:16:15.612" v="341"/>
          <ac:spMkLst>
            <pc:docMk/>
            <pc:sldMk cId="1135585980" sldId="1313"/>
            <ac:spMk id="10" creationId="{7B831B6F-405A-4B47-B9BB-5CA88F285844}"/>
          </ac:spMkLst>
        </pc:spChg>
        <pc:spChg chg="add del">
          <ac:chgData name="Michael Ramsey" userId="e0fbd09b-4c7d-48f7-a074-8f5da7da076f" providerId="ADAL" clId="{52ED314C-6162-48A1-8772-B838B2193D71}" dt="2021-08-26T20:16:15.612" v="341"/>
          <ac:spMkLst>
            <pc:docMk/>
            <pc:sldMk cId="1135585980" sldId="1313"/>
            <ac:spMk id="12" creationId="{15109354-9C5D-4F8C-B0E6-D1043C7BF20A}"/>
          </ac:spMkLst>
        </pc:spChg>
        <pc:spChg chg="add del">
          <ac:chgData name="Michael Ramsey" userId="e0fbd09b-4c7d-48f7-a074-8f5da7da076f" providerId="ADAL" clId="{52ED314C-6162-48A1-8772-B838B2193D71}" dt="2021-08-26T20:16:15.612" v="341"/>
          <ac:spMkLst>
            <pc:docMk/>
            <pc:sldMk cId="1135585980" sldId="1313"/>
            <ac:spMk id="14" creationId="{49B530FE-A87D-41A0-A920-ADC6539EAA44}"/>
          </ac:spMkLst>
        </pc:spChg>
      </pc:sldChg>
      <pc:sldChg chg="addSp delSp modSp new mod modClrScheme chgLayout">
        <pc:chgData name="Michael Ramsey" userId="e0fbd09b-4c7d-48f7-a074-8f5da7da076f" providerId="ADAL" clId="{52ED314C-6162-48A1-8772-B838B2193D71}" dt="2021-08-26T20:18:25.734" v="386" actId="113"/>
        <pc:sldMkLst>
          <pc:docMk/>
          <pc:sldMk cId="1051162802" sldId="1314"/>
        </pc:sldMkLst>
        <pc:spChg chg="del mod ord">
          <ac:chgData name="Michael Ramsey" userId="e0fbd09b-4c7d-48f7-a074-8f5da7da076f" providerId="ADAL" clId="{52ED314C-6162-48A1-8772-B838B2193D71}" dt="2021-08-26T20:17:12.238" v="346" actId="700"/>
          <ac:spMkLst>
            <pc:docMk/>
            <pc:sldMk cId="1051162802" sldId="1314"/>
            <ac:spMk id="2" creationId="{C7C042D1-7EC6-462C-90F0-BCCA79D18732}"/>
          </ac:spMkLst>
        </pc:spChg>
        <pc:spChg chg="add mod ord">
          <ac:chgData name="Michael Ramsey" userId="e0fbd09b-4c7d-48f7-a074-8f5da7da076f" providerId="ADAL" clId="{52ED314C-6162-48A1-8772-B838B2193D71}" dt="2021-08-26T20:17:38.188" v="354"/>
          <ac:spMkLst>
            <pc:docMk/>
            <pc:sldMk cId="1051162802" sldId="1314"/>
            <ac:spMk id="3" creationId="{57F49DE9-5B80-4D9A-AF77-9172319CFE6E}"/>
          </ac:spMkLst>
        </pc:spChg>
        <pc:spChg chg="add mod ord">
          <ac:chgData name="Michael Ramsey" userId="e0fbd09b-4c7d-48f7-a074-8f5da7da076f" providerId="ADAL" clId="{52ED314C-6162-48A1-8772-B838B2193D71}" dt="2021-08-26T20:18:25.734" v="386" actId="113"/>
          <ac:spMkLst>
            <pc:docMk/>
            <pc:sldMk cId="1051162802" sldId="1314"/>
            <ac:spMk id="4" creationId="{F36B5378-DE05-4B58-B2E4-6EEF9BC3168A}"/>
          </ac:spMkLst>
        </pc:spChg>
      </pc:sldChg>
      <pc:sldChg chg="addSp delSp modSp new del mod modClrScheme modAnim chgLayout">
        <pc:chgData name="Michael Ramsey" userId="e0fbd09b-4c7d-48f7-a074-8f5da7da076f" providerId="ADAL" clId="{52ED314C-6162-48A1-8772-B838B2193D71}" dt="2021-08-30T20:49:32.808" v="505" actId="47"/>
        <pc:sldMkLst>
          <pc:docMk/>
          <pc:sldMk cId="2319857336" sldId="1315"/>
        </pc:sldMkLst>
        <pc:spChg chg="del">
          <ac:chgData name="Michael Ramsey" userId="e0fbd09b-4c7d-48f7-a074-8f5da7da076f" providerId="ADAL" clId="{52ED314C-6162-48A1-8772-B838B2193D71}" dt="2021-08-26T20:18:38.587" v="388" actId="700"/>
          <ac:spMkLst>
            <pc:docMk/>
            <pc:sldMk cId="2319857336" sldId="1315"/>
            <ac:spMk id="2" creationId="{E056F4C0-D797-4F8A-B3ED-26BB636F8E4C}"/>
          </ac:spMkLst>
        </pc:spChg>
        <pc:spChg chg="del">
          <ac:chgData name="Michael Ramsey" userId="e0fbd09b-4c7d-48f7-a074-8f5da7da076f" providerId="ADAL" clId="{52ED314C-6162-48A1-8772-B838B2193D71}" dt="2021-08-26T20:18:38.587" v="388" actId="700"/>
          <ac:spMkLst>
            <pc:docMk/>
            <pc:sldMk cId="2319857336" sldId="1315"/>
            <ac:spMk id="3" creationId="{1DFA6B13-18A3-43C8-9414-767AB394F218}"/>
          </ac:spMkLst>
        </pc:spChg>
        <pc:picChg chg="add mod">
          <ac:chgData name="Michael Ramsey" userId="e0fbd09b-4c7d-48f7-a074-8f5da7da076f" providerId="ADAL" clId="{52ED314C-6162-48A1-8772-B838B2193D71}" dt="2021-08-26T20:18:54.361" v="389"/>
          <ac:picMkLst>
            <pc:docMk/>
            <pc:sldMk cId="2319857336" sldId="1315"/>
            <ac:picMk id="4" creationId="{3215995E-473C-4B84-AAB3-CDC416215B6C}"/>
          </ac:picMkLst>
        </pc:picChg>
      </pc:sldChg>
      <pc:sldChg chg="modSp add mod ord modClrScheme chgLayout">
        <pc:chgData name="Michael Ramsey" userId="e0fbd09b-4c7d-48f7-a074-8f5da7da076f" providerId="ADAL" clId="{52ED314C-6162-48A1-8772-B838B2193D71}" dt="2021-08-26T20:33:13.065" v="411" actId="27636"/>
        <pc:sldMkLst>
          <pc:docMk/>
          <pc:sldMk cId="4036852730" sldId="1316"/>
        </pc:sldMkLst>
        <pc:spChg chg="mod ord">
          <ac:chgData name="Michael Ramsey" userId="e0fbd09b-4c7d-48f7-a074-8f5da7da076f" providerId="ADAL" clId="{52ED314C-6162-48A1-8772-B838B2193D71}" dt="2021-08-26T20:33:13.044" v="410" actId="700"/>
          <ac:spMkLst>
            <pc:docMk/>
            <pc:sldMk cId="4036852730" sldId="1316"/>
            <ac:spMk id="3" creationId="{57F49DE9-5B80-4D9A-AF77-9172319CFE6E}"/>
          </ac:spMkLst>
        </pc:spChg>
        <pc:spChg chg="mod ord">
          <ac:chgData name="Michael Ramsey" userId="e0fbd09b-4c7d-48f7-a074-8f5da7da076f" providerId="ADAL" clId="{52ED314C-6162-48A1-8772-B838B2193D71}" dt="2021-08-26T20:33:13.065" v="411" actId="27636"/>
          <ac:spMkLst>
            <pc:docMk/>
            <pc:sldMk cId="4036852730" sldId="1316"/>
            <ac:spMk id="4" creationId="{F36B5378-DE05-4B58-B2E4-6EEF9BC3168A}"/>
          </ac:spMkLst>
        </pc:spChg>
      </pc:sldChg>
      <pc:sldChg chg="new del">
        <pc:chgData name="Michael Ramsey" userId="e0fbd09b-4c7d-48f7-a074-8f5da7da076f" providerId="ADAL" clId="{52ED314C-6162-48A1-8772-B838B2193D71}" dt="2021-08-26T22:46:03.607" v="429" actId="47"/>
        <pc:sldMkLst>
          <pc:docMk/>
          <pc:sldMk cId="1130048196" sldId="1317"/>
        </pc:sldMkLst>
      </pc:sldChg>
      <pc:sldChg chg="addSp modSp new mod">
        <pc:chgData name="Michael Ramsey" userId="e0fbd09b-4c7d-48f7-a074-8f5da7da076f" providerId="ADAL" clId="{52ED314C-6162-48A1-8772-B838B2193D71}" dt="2021-08-26T21:38:27.863" v="420" actId="1076"/>
        <pc:sldMkLst>
          <pc:docMk/>
          <pc:sldMk cId="95324012" sldId="1318"/>
        </pc:sldMkLst>
        <pc:picChg chg="add mod">
          <ac:chgData name="Michael Ramsey" userId="e0fbd09b-4c7d-48f7-a074-8f5da7da076f" providerId="ADAL" clId="{52ED314C-6162-48A1-8772-B838B2193D71}" dt="2021-08-26T21:38:27.863" v="420" actId="1076"/>
          <ac:picMkLst>
            <pc:docMk/>
            <pc:sldMk cId="95324012" sldId="1318"/>
            <ac:picMk id="3" creationId="{8B56AC2C-5BE5-45E3-83CA-DB485FF2B313}"/>
          </ac:picMkLst>
        </pc:picChg>
      </pc:sldChg>
      <pc:sldMasterChg chg="delSldLayout">
        <pc:chgData name="Michael Ramsey" userId="e0fbd09b-4c7d-48f7-a074-8f5da7da076f" providerId="ADAL" clId="{52ED314C-6162-48A1-8772-B838B2193D71}" dt="2021-08-26T20:16:39.087" v="343" actId="47"/>
        <pc:sldMasterMkLst>
          <pc:docMk/>
          <pc:sldMasterMk cId="4139281966" sldId="2147483762"/>
        </pc:sldMasterMkLst>
        <pc:sldLayoutChg chg="del">
          <pc:chgData name="Michael Ramsey" userId="e0fbd09b-4c7d-48f7-a074-8f5da7da076f" providerId="ADAL" clId="{52ED314C-6162-48A1-8772-B838B2193D71}" dt="2021-08-26T20:16:39.087" v="343" actId="47"/>
          <pc:sldLayoutMkLst>
            <pc:docMk/>
            <pc:sldMasterMk cId="4139281966" sldId="2147483762"/>
            <pc:sldLayoutMk cId="2583982658" sldId="21474837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0221-0DC7-480C-80C8-3FD2ABD58EE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D878-891D-42FD-B9DB-E8B60144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76B8-0C2D-48B7-ADF0-6D539CDD4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3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past, you’d have to go to three different pages (or more) to find all of your recruitment marketing materials.</a:t>
            </a:r>
          </a:p>
          <a:p>
            <a:r>
              <a:rPr lang="en-US" dirty="0"/>
              <a:t>Now there is a new page.</a:t>
            </a:r>
          </a:p>
          <a:p>
            <a:endParaRPr lang="en-US" dirty="0"/>
          </a:p>
          <a:p>
            <a:r>
              <a:rPr lang="en-US" dirty="0"/>
              <a:t>Scouting.org/recruitment is the new landing page for all things on membership marketing.  On this site, you’ll find links to recruiting materials, webinars and event.  </a:t>
            </a:r>
          </a:p>
          <a:p>
            <a:endParaRPr lang="en-US" dirty="0"/>
          </a:p>
          <a:p>
            <a:r>
              <a:rPr lang="en-US" dirty="0"/>
              <a:t>Check it out!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78A92-0141-4330-8F3E-FAADFAC238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18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of you may have noticed a slight shift in the headline treatment of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Escape the Great Indoors. 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Based on very recent research we conducted with mothers of elementary school-age youth, we have shortened the headline slightly to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Escape the Indoors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The updated treatment is shorter and easier to read on social and digital media – which are among our primary communications channels. We are making this subtle shift now to the material on the brand center and should be complete shortly.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DC569-3185-B542-BFC5-9D8731F68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2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BSA Brand Center is the one-stop shop for marketing assets and resources, including recruiting, Summer of Service, and more. It includes photos, hi-res video, artwork, social posts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DC569-3185-B542-BFC5-9D8731F68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D2B2F"/>
                </a:solidFill>
              </a:rPr>
              <a:t>Onboarding begins with the first interactions the family has with the unit.  That could be your website, a flyer, or a person in your unit.   59.3 percent of new youth joined in 2019 because of a personal recommendation from someone they know.   Activating your families to make the ask – invite someone to join is the first step to a great onboarding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D2D97-5612-4B52-AEB0-B108182AB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4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BAE7-3FB9-4CFB-BEAB-47F412F6B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2454C-F1BD-4448-98BB-503C7C61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AB8D-8265-413F-AAF6-00433448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4B6E-D9EF-47B5-A962-4BA8DA01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076A-A561-4584-B246-E66F46D4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A477-F444-4015-A145-6C7AD8DB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B239-E021-431E-888B-B54EF693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3220-229B-49C5-8668-01D2B2D4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CBDE-0652-4AA4-9E04-719467A2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9526-E3D9-4425-8C87-391397DF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9BB2E-B471-4A21-8A66-A4003D02A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9B525-58A3-48C9-B579-C51FB30FB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00C5-28EE-4356-AA43-8849B69B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B0874-34BC-453D-B60C-AF76D584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8D49-48D9-44DD-B31F-C3CC2E3B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0FD095-5C2B-45C4-93C5-3B54B8373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131" y="166530"/>
            <a:ext cx="11919498" cy="652494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3344792"/>
            <a:ext cx="10117959" cy="1375246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Tagline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A38DAE4-1B18-4605-AA45-85FA45EA5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90" y="517574"/>
            <a:ext cx="2453689" cy="28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ned, several, sale&#10;&#10;Description automatically generated">
            <a:extLst>
              <a:ext uri="{FF2B5EF4-FFF2-40B4-BE49-F238E27FC236}">
                <a16:creationId xmlns:a16="http://schemas.microsoft.com/office/drawing/2014/main" id="{BEB65771-5410-490B-A328-F93DD47A6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71" y="109377"/>
            <a:ext cx="11893258" cy="31195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0FD095-5C2B-45C4-93C5-3B54B8373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131" y="166530"/>
            <a:ext cx="11919498" cy="652494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3344792"/>
            <a:ext cx="10117959" cy="1375246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Tagline</a:t>
            </a:r>
          </a:p>
        </p:txBody>
      </p:sp>
    </p:spTree>
    <p:extLst>
      <p:ext uri="{BB962C8B-B14F-4D97-AF65-F5344CB8AC3E}">
        <p14:creationId xmlns:p14="http://schemas.microsoft.com/office/powerpoint/2010/main" val="326299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8BEFA668-AE59-4B7C-B6CA-41F2FF867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98" y="174919"/>
            <a:ext cx="11796604" cy="27815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05039"/>
            <a:ext cx="10515600" cy="782638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CF1425"/>
                </a:solidFill>
                <a:latin typeface="Franklin Gothic Medium Cond" panose="020B0606030402020204" pitchFamily="34" charset="0"/>
              </a:rPr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66481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title</a:t>
            </a:r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Boy Scouts of America</a:t>
            </a:r>
          </a:p>
        </p:txBody>
      </p:sp>
    </p:spTree>
    <p:extLst>
      <p:ext uri="{BB962C8B-B14F-4D97-AF65-F5344CB8AC3E}">
        <p14:creationId xmlns:p14="http://schemas.microsoft.com/office/powerpoint/2010/main" val="189142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05039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CF1425"/>
                </a:solidFill>
                <a:latin typeface="Franklin Gothic Medium Cond" panose="020B0606030402020204" pitchFamily="34" charset="0"/>
              </a:rPr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66481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algn="ctr"/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title</a:t>
            </a:r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Boy Scouts of America</a:t>
            </a:r>
          </a:p>
        </p:txBody>
      </p:sp>
      <p:pic>
        <p:nvPicPr>
          <p:cNvPr id="7" name="Picture 6" descr="A picture containing tent, outdoor object, outdoor, colorful&#10;&#10;Description automatically generated">
            <a:extLst>
              <a:ext uri="{FF2B5EF4-FFF2-40B4-BE49-F238E27FC236}">
                <a16:creationId xmlns:a16="http://schemas.microsoft.com/office/drawing/2014/main" id="{AA26F11D-186C-4DD7-941E-5C2BA244D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"/>
          <a:stretch/>
        </p:blipFill>
        <p:spPr>
          <a:xfrm>
            <a:off x="129540" y="127321"/>
            <a:ext cx="11913089" cy="29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05039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CF1425"/>
                </a:solidFill>
                <a:latin typeface="Franklin Gothic Medium Cond" panose="020B0606030402020204" pitchFamily="34" charset="0"/>
              </a:rPr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66481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algn="ctr"/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title</a:t>
            </a:r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Boy Scouts of America</a:t>
            </a:r>
          </a:p>
        </p:txBody>
      </p:sp>
      <p:pic>
        <p:nvPicPr>
          <p:cNvPr id="4" name="Picture 3" descr="A group of people in a raft&#10;&#10;Description automatically generated with medium confidence">
            <a:extLst>
              <a:ext uri="{FF2B5EF4-FFF2-40B4-BE49-F238E27FC236}">
                <a16:creationId xmlns:a16="http://schemas.microsoft.com/office/drawing/2014/main" id="{B7717F62-A2D5-4D3A-A84E-374CB0301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7" y="155094"/>
            <a:ext cx="11923295" cy="29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lant, flower, arranged&#10;&#10;Description automatically generated">
            <a:extLst>
              <a:ext uri="{FF2B5EF4-FFF2-40B4-BE49-F238E27FC236}">
                <a16:creationId xmlns:a16="http://schemas.microsoft.com/office/drawing/2014/main" id="{2D9A1996-6DAE-43D6-B3C8-AA06199FC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43" y="155849"/>
            <a:ext cx="11806179" cy="29399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6D0C06-5BA9-4095-BE2C-814B9D6A3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05039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CF1425"/>
                </a:solidFill>
                <a:latin typeface="Franklin Gothic Medium Cond" panose="020B0606030402020204" pitchFamily="34" charset="0"/>
              </a:rPr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9E2343A-6BC2-43B9-86DD-B3B9CEB7B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666481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title</a:t>
            </a:r>
            <a:b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rgbClr val="37495D"/>
                </a:solidFill>
                <a:latin typeface="Franklin Gothic Medium Cond" panose="020B0606030402020204" pitchFamily="34" charset="0"/>
              </a:rPr>
              <a:t>Boy Scouts of America</a:t>
            </a:r>
          </a:p>
        </p:txBody>
      </p:sp>
    </p:spTree>
    <p:extLst>
      <p:ext uri="{BB962C8B-B14F-4D97-AF65-F5344CB8AC3E}">
        <p14:creationId xmlns:p14="http://schemas.microsoft.com/office/powerpoint/2010/main" val="333152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809" y="269533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809" y="1236313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6760" y="2200285"/>
            <a:ext cx="5288963" cy="4388182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6" name="Picture 5" descr="A picture containing sky, person, outdoor, yellow&#10;&#10;Description automatically generated">
            <a:extLst>
              <a:ext uri="{FF2B5EF4-FFF2-40B4-BE49-F238E27FC236}">
                <a16:creationId xmlns:a16="http://schemas.microsoft.com/office/drawing/2014/main" id="{99ACA741-4CA8-472A-8AB1-5BAFB2FB0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31" y="233914"/>
            <a:ext cx="4302642" cy="6438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055A46-5A57-412F-A9E6-23880502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3587" y="1092863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5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tree, outdoor, posing&#10;&#10;Description automatically generated">
            <a:extLst>
              <a:ext uri="{FF2B5EF4-FFF2-40B4-BE49-F238E27FC236}">
                <a16:creationId xmlns:a16="http://schemas.microsoft.com/office/drawing/2014/main" id="{B2E9AC67-5389-47FC-B5F2-5175ACBA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 b="-377"/>
          <a:stretch/>
        </p:blipFill>
        <p:spPr>
          <a:xfrm>
            <a:off x="226832" y="238598"/>
            <a:ext cx="4300180" cy="6408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809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809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6760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A5309-1A99-4810-AA76-75C846C9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3587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E902-BB76-46E6-922D-FBB1CB68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AA02-2FC5-4CF7-93FF-0C6123E5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DC695-2B07-49FE-858F-84899401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EA4BD-F333-4430-8E57-EC870089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F1CB-3E6A-44F7-9E66-F78731E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809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809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6760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A5309-1A99-4810-AA76-75C846C9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3587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79FC5D-0379-4084-B0C5-5AF215A94F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8600" y="192881"/>
            <a:ext cx="4235450" cy="64722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MM.DD.20XX</a:t>
            </a:r>
          </a:p>
        </p:txBody>
      </p:sp>
      <p:pic>
        <p:nvPicPr>
          <p:cNvPr id="9" name="Picture 8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BD1998E4-E4F6-4D89-A757-4AADF545F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429" y="128016"/>
            <a:ext cx="5074920" cy="660196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162E522-D3AC-443F-A96B-0C2B99A4C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241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E694C8-6922-419D-916A-CADC5CFF5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241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4644DB1-433F-48FF-8848-9F6E5BF5AC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192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5FBE36-BE55-4083-8116-ADA9F829C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8192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4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MM.DD.20XX</a:t>
            </a:r>
          </a:p>
        </p:txBody>
      </p:sp>
      <p:pic>
        <p:nvPicPr>
          <p:cNvPr id="8" name="Picture 7" descr="A person climbing a tree&#10;&#10;Description automatically generated with medium confidence">
            <a:extLst>
              <a:ext uri="{FF2B5EF4-FFF2-40B4-BE49-F238E27FC236}">
                <a16:creationId xmlns:a16="http://schemas.microsoft.com/office/drawing/2014/main" id="{AAB8AEB9-8C54-43E7-9C62-7CEED1903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296" y="128016"/>
            <a:ext cx="5042128" cy="660196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2B92765-5261-4500-B26A-1B0D95FEA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060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8B9649A2-15E0-4DF7-9B2B-662AE21A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60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DE2ABF-CACB-49C6-B169-054EF9A81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011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8CC73D-8751-4294-ADF6-53939CA4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3011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515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athletic game, outdoor, sport&#10;&#10;Description automatically generated">
            <a:extLst>
              <a:ext uri="{FF2B5EF4-FFF2-40B4-BE49-F238E27FC236}">
                <a16:creationId xmlns:a16="http://schemas.microsoft.com/office/drawing/2014/main" id="{6CCB0EA6-3202-4796-936E-DEE09956F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86" y="128015"/>
            <a:ext cx="5044370" cy="660196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F45A68F-8903-4A96-9277-BE863A380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809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8F88F059-F2A5-4FC0-B4BB-6FCC5D33D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809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1FC6A-B01D-4E79-9651-F085EC035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3587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B9673AE-A3A6-4EEB-AAE4-2E2346CA8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6760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3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athletic game, outdoor, sport&#10;&#10;Description automatically generated">
            <a:extLst>
              <a:ext uri="{FF2B5EF4-FFF2-40B4-BE49-F238E27FC236}">
                <a16:creationId xmlns:a16="http://schemas.microsoft.com/office/drawing/2014/main" id="{6CCB0EA6-3202-4796-936E-DEE09956F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86" y="128015"/>
            <a:ext cx="5044370" cy="660196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F45A68F-8903-4A96-9277-BE863A380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809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TEXT LAYOUT 0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8F88F059-F2A5-4FC0-B4BB-6FCC5D33D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809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1FC6A-B01D-4E79-9651-F085EC035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3587" y="1992586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>
              <a:solidFill>
                <a:srgbClr val="197DCE"/>
              </a:solidFill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B9673AE-A3A6-4EEB-AAE4-2E2346CA82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6760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Picture 6" descr="A picture containing person, outdoor, young&#10;&#10;Description automatically generated">
            <a:extLst>
              <a:ext uri="{FF2B5EF4-FFF2-40B4-BE49-F238E27FC236}">
                <a16:creationId xmlns:a16="http://schemas.microsoft.com/office/drawing/2014/main" id="{4B3B90CA-4192-4173-8029-843C5C76AC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85" y="128014"/>
            <a:ext cx="5044371" cy="66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9895"/>
            <a:ext cx="5320386" cy="78263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 LAYOUT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093225"/>
            <a:ext cx="4500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88832"/>
            <a:ext cx="10515600" cy="4494129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40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9895"/>
            <a:ext cx="5320386" cy="78263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 LAYOUT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1236675"/>
            <a:ext cx="5320386" cy="88252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197DCE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093225"/>
            <a:ext cx="4500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301980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E0842-1632-4161-875D-27FCCC8364B6}"/>
              </a:ext>
            </a:extLst>
          </p:cNvPr>
          <p:cNvSpPr txBox="1"/>
          <p:nvPr userDrawn="1"/>
        </p:nvSpPr>
        <p:spPr>
          <a:xfrm>
            <a:off x="838200" y="2774985"/>
            <a:ext cx="10806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Edit Master text styles</a:t>
            </a:r>
          </a:p>
          <a:p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F9A9FFF-9D44-4C00-8948-353BDC1194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2538663"/>
            <a:ext cx="10687539" cy="371775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94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9895"/>
            <a:ext cx="5320386" cy="78263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TEXT LAYOUT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093225"/>
            <a:ext cx="4500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E0842-1632-4161-875D-27FCCC8364B6}"/>
              </a:ext>
            </a:extLst>
          </p:cNvPr>
          <p:cNvSpPr txBox="1"/>
          <p:nvPr userDrawn="1"/>
        </p:nvSpPr>
        <p:spPr>
          <a:xfrm>
            <a:off x="838200" y="2774985"/>
            <a:ext cx="10806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E0842-1632-4161-875D-27FCCC8364B6}"/>
              </a:ext>
            </a:extLst>
          </p:cNvPr>
          <p:cNvSpPr txBox="1"/>
          <p:nvPr userDrawn="1"/>
        </p:nvSpPr>
        <p:spPr>
          <a:xfrm>
            <a:off x="838200" y="2774985"/>
            <a:ext cx="10806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rowd of people at a concert&#10;&#10;Description automatically generated with medium confidence">
            <a:extLst>
              <a:ext uri="{FF2B5EF4-FFF2-40B4-BE49-F238E27FC236}">
                <a16:creationId xmlns:a16="http://schemas.microsoft.com/office/drawing/2014/main" id="{03D49E44-BBF0-4FB3-806E-CC4CF4399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49" y="168680"/>
            <a:ext cx="11944420" cy="65470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D78D52-38FB-4554-B1AF-6305C1C0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61000"/>
                </a:schemeClr>
              </a:gs>
              <a:gs pos="100000">
                <a:schemeClr val="bg1">
                  <a:lumMod val="57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COMPARISON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905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BD46-A039-4176-92A2-3238A1D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B407-94C1-45B2-B895-4082E14D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8B97-0C5C-467A-BCFC-00F4E1DB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4FCF-2BAA-4692-BE73-ADDFD968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5825-1D43-4DCE-A40E-74857D51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5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a raft&#10;&#10;Description automatically generated with medium confidence">
            <a:extLst>
              <a:ext uri="{FF2B5EF4-FFF2-40B4-BE49-F238E27FC236}">
                <a16:creationId xmlns:a16="http://schemas.microsoft.com/office/drawing/2014/main" id="{6E54C8A9-60ED-4B23-9D3A-E2BE4B62B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03" y="115056"/>
            <a:ext cx="11886690" cy="66309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81BF1DA-9131-4B55-A149-D393E41A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903" y="112029"/>
            <a:ext cx="11886690" cy="66469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61000"/>
                </a:schemeClr>
              </a:gs>
              <a:gs pos="100000">
                <a:schemeClr val="bg1">
                  <a:lumMod val="57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97041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nt, flower, arranged&#10;&#10;Description automatically generated">
            <a:extLst>
              <a:ext uri="{FF2B5EF4-FFF2-40B4-BE49-F238E27FC236}">
                <a16:creationId xmlns:a16="http://schemas.microsoft.com/office/drawing/2014/main" id="{9F305071-BC04-4265-B4EA-9455A297D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95" y="128017"/>
            <a:ext cx="11951410" cy="66019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9EB22A-51AA-46AA-B72B-4136955CC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295" y="128015"/>
            <a:ext cx="11932919" cy="66019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52000"/>
                </a:schemeClr>
              </a:gs>
              <a:gs pos="100000">
                <a:schemeClr val="accent2">
                  <a:alpha val="47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94726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arch, accessory&#10;&#10;Description automatically generated">
            <a:extLst>
              <a:ext uri="{FF2B5EF4-FFF2-40B4-BE49-F238E27FC236}">
                <a16:creationId xmlns:a16="http://schemas.microsoft.com/office/drawing/2014/main" id="{3A45B3B5-AD1F-49F0-BE09-D9F43C364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94" y="134072"/>
            <a:ext cx="11932920" cy="66019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1D0FB-DD5F-44D4-A3D7-4CCC8D4D0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131" y="134071"/>
            <a:ext cx="11919498" cy="656345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24540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65295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63830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20101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8025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11489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49430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nt, outdoor object, outdoor, colorful&#10;&#10;Description automatically generated">
            <a:extLst>
              <a:ext uri="{FF2B5EF4-FFF2-40B4-BE49-F238E27FC236}">
                <a16:creationId xmlns:a16="http://schemas.microsoft.com/office/drawing/2014/main" id="{A743960D-6176-4B82-B17F-6FD9A13A0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" y="166530"/>
            <a:ext cx="11913089" cy="6524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F14405-ED29-4583-9E37-1D5FC358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68093"/>
            <a:ext cx="11913089" cy="32025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52000"/>
                </a:schemeClr>
              </a:gs>
              <a:gs pos="100000">
                <a:schemeClr val="accent2">
                  <a:lumMod val="40000"/>
                  <a:lumOff val="60000"/>
                  <a:alpha val="47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353800" y="6008836"/>
            <a:ext cx="339876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445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tents in a field&#10;&#10;Description automatically generated with low confidence">
            <a:extLst>
              <a:ext uri="{FF2B5EF4-FFF2-40B4-BE49-F238E27FC236}">
                <a16:creationId xmlns:a16="http://schemas.microsoft.com/office/drawing/2014/main" id="{F727818C-3931-4B10-B7D8-151080F3C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48" y="181668"/>
            <a:ext cx="11873490" cy="65301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EAF8B3-D5B4-4334-B33E-EAC6A020F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131" y="166530"/>
            <a:ext cx="11919498" cy="65249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8617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 at a concert&#10;&#10;Description automatically generated with medium confidence">
            <a:extLst>
              <a:ext uri="{FF2B5EF4-FFF2-40B4-BE49-F238E27FC236}">
                <a16:creationId xmlns:a16="http://schemas.microsoft.com/office/drawing/2014/main" id="{3E3CB592-6502-4392-B8DD-27A252F30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49" y="144456"/>
            <a:ext cx="11944420" cy="65470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08186C-C033-46AB-81F5-78F2F778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131" y="166530"/>
            <a:ext cx="11919498" cy="65249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083191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29241"/>
            <a:ext cx="2432304" cy="64008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695812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82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67769FB2-2814-4EEE-ADB2-9EFEE88B9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79" y="109000"/>
            <a:ext cx="11929590" cy="6630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5AE94F-0D40-48FA-8169-05250AC90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3223" y="122807"/>
            <a:ext cx="11919498" cy="6617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7110" y="238385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7267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ar engine&#10;&#10;Description automatically generated with medium confidence">
            <a:extLst>
              <a:ext uri="{FF2B5EF4-FFF2-40B4-BE49-F238E27FC236}">
                <a16:creationId xmlns:a16="http://schemas.microsoft.com/office/drawing/2014/main" id="{26E460D9-C7AD-42EB-9B8B-D07FE5C76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25" y="169559"/>
            <a:ext cx="11917478" cy="6540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ED091-FFBE-4C01-9C1F-543488B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297" y="169559"/>
            <a:ext cx="11909406" cy="654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353800" y="6008836"/>
            <a:ext cx="339876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078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A68BDA92-1305-40C7-A203-1289AC711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391" y="118085"/>
            <a:ext cx="11869033" cy="66171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353800" y="6008836"/>
            <a:ext cx="339876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F041C5-D72D-4CFA-89DB-3A56E9E98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3223" y="122807"/>
            <a:ext cx="11869033" cy="6617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24000"/>
                  <a:lumMod val="5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1493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5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8760-0BE4-409D-93D8-568AF431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2F19-3FCE-45CF-921A-21FC06322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8814B-C922-4A7E-8158-97FE64C4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4435-240C-4982-BF30-19D9D938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E7A8-0B65-4B35-A5F8-6505FE29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CA6B-18FF-42EE-9D5A-60B19026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1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697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young&#10;&#10;Description automatically generated">
            <a:extLst>
              <a:ext uri="{FF2B5EF4-FFF2-40B4-BE49-F238E27FC236}">
                <a16:creationId xmlns:a16="http://schemas.microsoft.com/office/drawing/2014/main" id="{974936E8-3EB7-4EDD-A4D3-CB4F86641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7" y="144379"/>
            <a:ext cx="11942179" cy="65331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934" y="1667973"/>
            <a:ext cx="10407810" cy="51825"/>
          </a:xfrm>
          <a:prstGeom prst="rect">
            <a:avLst/>
          </a:prstGeom>
          <a:solidFill>
            <a:srgbClr val="197DC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627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545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umbrella, arch, accessory&#10;&#10;Description automatically generated">
            <a:extLst>
              <a:ext uri="{FF2B5EF4-FFF2-40B4-BE49-F238E27FC236}">
                <a16:creationId xmlns:a16="http://schemas.microsoft.com/office/drawing/2014/main" id="{FFE1F388-D255-46C6-B882-C072E2AC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82" y="128016"/>
            <a:ext cx="11932920" cy="6601969"/>
          </a:xfrm>
          <a:prstGeom prst="rect">
            <a:avLst/>
          </a:prstGeom>
        </p:spPr>
      </p:pic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3448919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 dirty="0"/>
              <a:t>Text here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3386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EEB5-C3E3-4DFF-856B-FDD71A0CC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ABC34-8CA1-4362-8136-D3B9A853B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FC31-E914-4CF6-92B8-FC9108E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0E34-7722-4AD1-A013-F1C4004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F091C-FDF6-42C5-B972-81B05627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3C6F-026B-4530-8BD1-0AB71AFC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D1BF-F5CC-4070-85E5-09A046C01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D844-D817-49FF-83C5-4C9A18ED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3517-16C2-4EDF-AB70-299EFC93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FEDC-3D61-4A22-B1AF-6448F1C4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2731-37E7-48CD-9E64-2439331D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A705-72A9-4643-B78F-9ADB96A81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E280-7975-46DB-B41A-77057A8B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8FE24-026B-4305-8ED3-F2E64DBF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56E3A-C339-407C-AFDC-3EC33FD8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5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980C-3ADF-45EA-88A4-BD026641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F8BD-6F55-4B12-9A60-5EF1CC435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77237-384C-4CB7-AD8F-3AEDE2D9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72DD1-F5AC-425A-BE4A-0107455A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EE8-1BC8-4297-ACCF-24D66DCA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3951B-5CD5-44EC-AC54-EC125D21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4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B123-62A7-499F-94D9-CFBBEB3D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7B834-8160-4FDA-8B33-0529D95E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B6C77-4E73-475C-A379-B13F3721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F66F9-12B2-42D4-9A37-4C9378709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8ECFD-A656-499E-89D6-C4CC89FE9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37894-62FF-4341-B80A-2C01600B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40A6B-3980-4BA8-ADE7-60D43F46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F3791-B215-4064-AEF4-0FC00CE3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D6FD-20A9-401B-959B-56364860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EFE6E-C496-4689-BB72-2025A343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EF4F3-9E05-41AF-9383-056CF2E5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111D2-0034-4CA4-ABB7-F981FB2F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2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6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9150-5CF8-4421-84BD-B7FF0C98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CEF08-8A44-4FD4-B2FF-5A8015794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BD1E1-4E39-480F-BE2E-2413D412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CD0B7-AD7D-4616-8DEA-8F5D0632C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F6AE2-D072-4C3A-9CC3-08F4E3E25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D1C7-F48D-4327-968B-0F8E6A47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57F5A-A0E4-4003-BEF8-CF8C38D0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A5823-FBF9-4918-B27D-87A58396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E0EA2-76FD-40AB-BCFF-C852306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56337-2F1D-44DA-BD76-8FD0C842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8198-D7F1-46AC-9739-AEEA2B5D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0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AB4C-6CA7-440C-9C75-D6803CB2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30688-2571-4A0F-AEB2-18FE7BCE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BD03E-231B-44FD-9891-C0E33FEE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D7321-1A3C-4788-B53E-F2A57087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22645-5D0D-4AC3-B366-A6EE60BD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521F-4709-4B03-9DC8-425BBC6D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3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7D93-5806-4B0D-9BEA-6700B1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63688-F3A6-47E2-AD0C-F4484E5C9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B9E3-C1A5-4931-B0C1-9E2ACC986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D0F77-6E95-4957-A749-B69DD72A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3A63C-08A1-4650-8B31-FF4DA25D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08C4-B63D-4BFB-8601-7F7B6B93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29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8FB-D683-45DE-85F0-87E149EE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990AF-6AB1-4306-BA6E-477BF7CDC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B8191-39CE-4334-8411-BE06A51F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BAB2-77DD-46FA-8D66-01B627C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22FE-EF68-41A6-A6A3-380F42E1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0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74EEB-716D-4E39-959E-48F812E44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F99ED-1A2C-4DC6-9452-0FA85EF87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F61F8-BF56-4C50-8B9B-04358A47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AA50-03FD-433A-A47B-52064772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0F00-8AED-41A2-9BDE-B0EB956C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5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7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7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B62F-B40F-44CC-BFFB-2598D6E4807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06536"/>
            <a:ext cx="12192000" cy="633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FBCBD-44E3-4C1C-A261-5C7F2401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144" y="6220021"/>
            <a:ext cx="3083859" cy="63798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D43A40-E90D-41E0-A598-556ECAC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80" y="6356354"/>
            <a:ext cx="745865" cy="365125"/>
          </a:xfrm>
        </p:spPr>
        <p:txBody>
          <a:bodyPr/>
          <a:lstStyle/>
          <a:p>
            <a:fld id="{3FAAC2B6-F6DE-4E20-949E-9052E1B8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1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7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7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B62F-B40F-44CC-BFFB-2598D6E4807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FBCBD-44E3-4C1C-A261-5C7F24017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144" y="6220021"/>
            <a:ext cx="3083859" cy="637983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D43A40-E90D-41E0-A598-556ECAC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80" y="6356354"/>
            <a:ext cx="745865" cy="365125"/>
          </a:xfrm>
        </p:spPr>
        <p:txBody>
          <a:bodyPr/>
          <a:lstStyle/>
          <a:p>
            <a:fld id="{3FAAC2B6-F6DE-4E20-949E-9052E1B8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3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3CC-B41F-4C98-8608-A7577510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BD51-5A4A-4C25-AD8A-B01D9690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70B5-509A-4956-99E9-76DA28E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5DCE-007C-44FE-BC6E-B4AB267D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57F5-8611-4382-A41C-A5D1230A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81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0BD8-4CE4-4349-BE53-1BF1D87B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BD30-0899-4950-AF0B-83A925E7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A92E-6E62-4770-BDA5-593566B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E08B-B40B-468D-8947-2EE7AA6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E855-BAC3-4802-922C-FE05EBEF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9F4-36AD-4DC9-B9B5-E113ACB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0A3D-5B46-433C-8BC6-7B7F962A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0877-65B3-41A2-93C8-3DDC1FD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CEE-BE6D-4267-90AD-942B5F6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D60A-6A1D-4DCD-B2A1-F7F5E231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8A65-019E-4BE0-A200-34F55EE9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46AD-E7C2-4BAF-900F-6935BF6A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7D8C9-1F7D-42EC-90EE-32010F2E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4787-B1D0-4920-B2AA-058988B0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4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C5-F7CB-4E57-933A-58C497CF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A8C-4327-4585-8E73-72D850E5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62C5-FDEF-47F2-B4F3-95E753BB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5D55-A95F-419C-9950-122955F8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7307-B4D2-4FE5-ACCD-1C482078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AD6C-5111-49D1-A23E-7CA0F733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0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CB0-5619-4E3D-ACB3-5067C750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D516-B979-4F79-8C2B-596F922C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9158-5BAA-4F38-B955-C7B3F2E9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E0BA-FEDB-4AD0-96AD-744A6FFB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5C846-C2DF-413A-AE83-1935914B1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C62AF-8777-478D-82FA-6B70FAF7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6BBFF-6B20-4DF5-9487-51FA1DFF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9F886-6205-4858-A21B-01B5C475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5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8E96-BC48-45C8-A745-72FF3208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B1CBA-3FCA-437A-8B6F-0ED3924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927-7783-4CDB-80A8-B75B336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2400-F717-4F43-8178-CC3995D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74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CCB89-D0A1-4265-806B-57277A5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50DAB-8DF8-40F2-B8CA-A96AB40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3C5E-2DB4-4C7A-B36E-E50AEF0F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8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A83-0288-4DE9-AD89-32369C6D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B8-E30E-4917-AC46-89D26C44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CE1E-DB0C-4D66-8E1A-7E99B34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6801-A2A2-4C4E-B72A-59000FCD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C76F7-BF42-4A5E-B527-DBC9A787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E29C-6227-425D-9CFC-7800CE1E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1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5314-36F8-4A22-AB1F-9D239C7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9B094-3F41-40EB-AAFC-2794B3EE0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8A7D-0E10-43C3-9E2C-3A1DA03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B7F7-EDA8-4DF1-8B9A-3A59328C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296F-6F49-4662-BD94-28BB00D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6582-1C64-43B9-86ED-15D1055C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2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57AF-1DCF-444E-BFA6-6FDBAF5A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5552-2A1D-4B01-BD48-EE5BE137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BA2B-45FF-4409-8ECC-1BED774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1E00-C428-4EF4-8477-3622D9A9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576F-D7A5-42FB-909F-D7611D0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0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ADC01-26F7-451A-8519-1097C03C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68293-8CCA-4ED3-A805-6565C7B2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CC7-B86C-433E-AAB4-E9691641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9CFB-1A1D-4E4E-8348-BCF2207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1D0A-0F4A-4E38-B99B-6C8B7A65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2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914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60155-8354-41EF-AA64-E9C9C02B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176FB-C2E5-4686-A401-997046B7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816CE-C777-4C41-A7FF-F23FC67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3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1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1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5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4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1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71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9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9AE-36AB-4F61-A7CB-77BB9047DAB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72B2-ED46-4561-9BE6-407C290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7E8F-BB44-4EC2-B014-9BC408BC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DA7C-C3A2-480F-950A-A54DDCF9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4E0F3-5E1F-4FA7-A582-E3D5DC16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6B718-623C-4F7C-BFA0-C93F7EBC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C7A8-A0F2-43F2-BDC3-DDD4F2AE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27A01-E608-489C-8047-14DCA0CB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46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86317" y="1524000"/>
            <a:ext cx="5283200" cy="454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6072717" y="1524000"/>
            <a:ext cx="5283200" cy="454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64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2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4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5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9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37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8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6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8F76-1136-4725-81D8-1A60A240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7BA6E-CA2B-41CA-BD16-D759E3C19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AD4C1-AFED-474A-B0E9-14A60097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158D-F2DF-4728-A10E-B22749AF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44D8-05EB-4ABE-9F0E-194813E8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E4630-2300-40AF-8FE5-5C688D5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41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2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AD51B-D34F-4C64-8794-77E4FE43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87EA9-FFA1-4A42-BA65-B7AEFF1A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FB5D-0249-4E87-85C9-13ABCEF29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AB7F-E6CA-4EFA-8780-2550D3B6408F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F5B5-CEE2-4AF7-8C54-9AC9E449F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6BBA-04E6-48F8-BCE1-42CEBA17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E60E-84AF-43CC-8D22-E3B9D17F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4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02">
          <p15:clr>
            <a:srgbClr val="F26B43"/>
          </p15:clr>
        </p15:guide>
        <p15:guide id="10" pos="73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11386-1DBE-432F-A144-C0C53200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8434-21D4-4104-B495-C2FF63BF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A7220-2D4A-4C84-AB75-458C599C3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325F-A63B-47EA-9187-B3560240A9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FE0A4-4AD9-4993-9D95-7FBB2D8B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2950-BC38-4ECA-9EE1-85AA3EEDD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5BB3-DD85-4B28-B491-F1809F4E2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366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5B62F-B40F-44CC-BFFB-2598D6E4807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4"/>
            <a:ext cx="1220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AAC2B6-F6DE-4E20-949E-9052E1B8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366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5B62F-B40F-44CC-BFFB-2598D6E48076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4"/>
            <a:ext cx="1220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AAC2B6-F6DE-4E20-949E-9052E1B8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u="none" kern="1200" cap="none" spc="0">
          <a:ln w="0"/>
          <a:solidFill>
            <a:schemeClr val="tx1"/>
          </a:solidFill>
          <a:effectLst/>
          <a:latin typeface="Roboto Slab" pitchFamily="2" charset="0"/>
          <a:ea typeface="Roboto Slab" pitchFamily="2" charset="0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BF9C0-F653-4CB0-ABF6-A0D3A595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B8B9-5C46-433D-8449-7DA350D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6068-95F9-4192-88D2-C24BFDF0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9302-1BD3-4D74-9317-C02FEF508EE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6F4-0B22-49B1-90C6-97E1AEA4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09B0-9B6D-44B1-A2A6-437A6C03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764B-350A-4A23-B725-8E8D31E58E9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51C6-A0F0-4FA4-9162-2476581E1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22DE5-1139-439C-A6CD-9DF1770A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185515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latin typeface="Gill Sans MT" panose="020B0502020104020203" pitchFamily="34" charset="0"/>
              </a:rPr>
              <a:t>Membership / Marketing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2103D-7CC8-4F34-9028-E990019D4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all" spc="4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August </a:t>
            </a:r>
            <a:r>
              <a:rPr lang="en-US" b="1" cap="all" spc="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</a:t>
            </a:r>
            <a:r>
              <a:rPr kumimoji="0" lang="en-US" b="1" i="0" u="none" strike="noStrike" cap="all" spc="4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2021</a:t>
            </a:r>
            <a:br>
              <a:rPr kumimoji="0" lang="en-US" b="1" i="0" u="none" strike="noStrike" cap="all" spc="4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endParaRPr kumimoji="0" lang="en-US" b="1" i="0" u="none" strike="noStrike" cap="all" spc="4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1C8DC-63FA-4EF4-8DF6-3882018D5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50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49DE9-5B80-4D9A-AF77-9172319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17375E"/>
                </a:solidFill>
              </a:rPr>
              <a:t>Mark Saxon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B5378-DE05-4B58-B2E4-6EEF9BC31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tx1"/>
                </a:solidFill>
              </a:rPr>
              <a:t>Scout Executive/CEO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</a:rPr>
              <a:t>Green Mountain Council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5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B56AC2C-5BE5-45E3-83CA-DB485FF2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8926">
            <a:off x="2605272" y="147916"/>
            <a:ext cx="7250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 Things You Should Be Doing Right Now</a:t>
            </a:r>
            <a:endParaRPr lang="en-US" sz="80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1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Connecting with the Leaders </a:t>
            </a:r>
            <a:b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Your Pack and Den</a:t>
            </a:r>
            <a:endParaRPr lang="en-US" sz="138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2. Reach out to the school in your neighborhood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96263-D534-4A09-B7BA-17AF8751E94C}"/>
              </a:ext>
            </a:extLst>
          </p:cNvPr>
          <p:cNvGrpSpPr/>
          <p:nvPr/>
        </p:nvGrpSpPr>
        <p:grpSpPr>
          <a:xfrm>
            <a:off x="829618" y="-157163"/>
            <a:ext cx="3702668" cy="7172325"/>
            <a:chOff x="1791643" y="143961"/>
            <a:chExt cx="3702668" cy="7172325"/>
          </a:xfrm>
        </p:grpSpPr>
        <p:pic>
          <p:nvPicPr>
            <p:cNvPr id="8" name="Picture 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6B28BE5-CD07-47A3-906A-D055AF662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56522">
              <a:off x="4031776" y="458286"/>
              <a:ext cx="146253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8573CAB-0562-4842-9E06-925C274CA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4157" y="143961"/>
              <a:ext cx="146253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44701F0-9378-4EE5-B26E-9D564EF10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18017">
              <a:off x="1791643" y="458286"/>
              <a:ext cx="146253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E9ACDFD-C135-48CA-835F-8BFB48831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860">
            <a:off x="5554946" y="700087"/>
            <a:ext cx="6095999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6DB19-BF7A-4322-BF43-66823B38814F}"/>
              </a:ext>
            </a:extLst>
          </p:cNvPr>
          <p:cNvSpPr txBox="1"/>
          <p:nvPr/>
        </p:nvSpPr>
        <p:spPr>
          <a:xfrm>
            <a:off x="5613605" y="6174486"/>
            <a:ext cx="346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Thanks to Kara Hill @ Circle 10!</a:t>
            </a:r>
          </a:p>
        </p:txBody>
      </p:sp>
    </p:spTree>
    <p:extLst>
      <p:ext uri="{BB962C8B-B14F-4D97-AF65-F5344CB8AC3E}">
        <p14:creationId xmlns:p14="http://schemas.microsoft.com/office/powerpoint/2010/main" val="201794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3. BeAScout.org Pins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48FEF91-6BE5-4D63-AF24-522498BCA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31"/>
          <a:stretch/>
        </p:blipFill>
        <p:spPr>
          <a:xfrm>
            <a:off x="742412" y="203200"/>
            <a:ext cx="3430614" cy="754199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04DFB-F642-47D9-BA77-6988789D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900" b="1" dirty="0">
                <a:latin typeface="Gill Sans MT" panose="020B0502020104020203" pitchFamily="34" charset="0"/>
              </a:rPr>
              <a:t>Update Your Pin Get 30% Off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0020C-6553-4B4B-ABC3-E9C7FCA86589}"/>
              </a:ext>
            </a:extLst>
          </p:cNvPr>
          <p:cNvSpPr txBox="1"/>
          <p:nvPr/>
        </p:nvSpPr>
        <p:spPr>
          <a:xfrm>
            <a:off x="5759354" y="2798064"/>
            <a:ext cx="5782705" cy="3417611"/>
          </a:xfr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your BeAScout.org unit pin and get a promo offer from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Scout Shop of 30% off.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email copy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text copy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graphics and Social photo frames 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Suggested social copy</a:t>
            </a:r>
          </a:p>
        </p:txBody>
      </p:sp>
    </p:spTree>
    <p:extLst>
      <p:ext uri="{BB962C8B-B14F-4D97-AF65-F5344CB8AC3E}">
        <p14:creationId xmlns:p14="http://schemas.microsoft.com/office/powerpoint/2010/main" val="426451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4. Make a List of Friends to Personally Invite.</a:t>
            </a:r>
            <a:endParaRPr lang="en-US" sz="4400" b="1" dirty="0">
              <a:solidFill>
                <a:srgbClr val="00206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2AF06-3DBF-4069-9999-6B7AB458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371344" cy="243230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Net Promoter Score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89B0C5F-BDF6-4BBB-8F00-143493E4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386" y="1097883"/>
            <a:ext cx="60173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59.3%</a:t>
            </a:r>
            <a:r>
              <a:rPr lang="en-US" sz="4400" dirty="0"/>
              <a:t> joined because of a personal recommendation from someone they know.</a:t>
            </a:r>
          </a:p>
          <a:p>
            <a:endParaRPr lang="en-US" dirty="0"/>
          </a:p>
        </p:txBody>
      </p:sp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FDA867B4-0EF2-4822-AFE8-8CFBB79C6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06" y="813069"/>
            <a:ext cx="3789672" cy="49303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171382-48AE-4933-AE03-C1D72CEA6746}"/>
              </a:ext>
            </a:extLst>
          </p:cNvPr>
          <p:cNvSpPr txBox="1"/>
          <p:nvPr/>
        </p:nvSpPr>
        <p:spPr>
          <a:xfrm>
            <a:off x="4450878" y="5936105"/>
            <a:ext cx="46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Cub Scout New Member Joining Study.</a:t>
            </a:r>
          </a:p>
        </p:txBody>
      </p:sp>
    </p:spTree>
    <p:extLst>
      <p:ext uri="{BB962C8B-B14F-4D97-AF65-F5344CB8AC3E}">
        <p14:creationId xmlns:p14="http://schemas.microsoft.com/office/powerpoint/2010/main" val="30365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1568C-0417-469F-B5C7-430DE2213E24}"/>
              </a:ext>
            </a:extLst>
          </p:cNvPr>
          <p:cNvSpPr txBox="1">
            <a:spLocks/>
          </p:cNvSpPr>
          <p:nvPr/>
        </p:nvSpPr>
        <p:spPr>
          <a:xfrm>
            <a:off x="827709" y="4711765"/>
            <a:ext cx="7078884" cy="250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Find all the webinar </a:t>
            </a:r>
            <a:b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recordings here!</a:t>
            </a:r>
            <a:endParaRPr lang="en-US" b="1" dirty="0">
              <a:solidFill>
                <a:schemeClr val="bg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https://scoutingwire.org/marketing-and-membership-hub/marketing-webinars/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D53966E-CB9D-4EE2-9DD4-01062D3A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029" y="3719512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3B0C7-B2D4-4CA9-9AF9-5EAF8C50F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73" y="505328"/>
            <a:ext cx="5572377" cy="46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66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“Friend storming”</a:t>
            </a:r>
            <a:endParaRPr lang="en-US" sz="6600" b="1" dirty="0">
              <a:solidFill>
                <a:srgbClr val="00206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cebook logo and symbol, meaning, history, PNG">
            <a:extLst>
              <a:ext uri="{FF2B5EF4-FFF2-40B4-BE49-F238E27FC236}">
                <a16:creationId xmlns:a16="http://schemas.microsoft.com/office/drawing/2014/main" id="{DDF6445F-164D-415C-B088-D060B9792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" t="5332" r="23864" b="1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  <a:tabLst>
                <a:tab pos="5029200" algn="l"/>
              </a:tabLst>
            </a:pPr>
            <a:r>
              <a:rPr lang="en-US" sz="4800" b="1"/>
              <a:t>5. Use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1568C-0417-469F-B5C7-430DE2213E24}"/>
              </a:ext>
            </a:extLst>
          </p:cNvPr>
          <p:cNvSpPr txBox="1">
            <a:spLocks/>
          </p:cNvSpPr>
          <p:nvPr/>
        </p:nvSpPr>
        <p:spPr>
          <a:xfrm>
            <a:off x="827709" y="4711765"/>
            <a:ext cx="7078884" cy="250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Find all the webinar </a:t>
            </a:r>
            <a:b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recordings here!</a:t>
            </a:r>
            <a:endParaRPr lang="en-US" b="1" dirty="0">
              <a:solidFill>
                <a:schemeClr val="bg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https://scoutingwire.org/marketing-and-membership-hub/marketing-webinars/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D53966E-CB9D-4EE2-9DD4-01062D3A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029" y="3719512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3B0C7-B2D4-4CA9-9AF9-5EAF8C50F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73" y="505328"/>
            <a:ext cx="5572377" cy="46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tree, man&#10;&#10;Description automatically generated">
            <a:extLst>
              <a:ext uri="{FF2B5EF4-FFF2-40B4-BE49-F238E27FC236}">
                <a16:creationId xmlns:a16="http://schemas.microsoft.com/office/drawing/2014/main" id="{A614117C-4CCA-4018-A552-891359CC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70A43F-E4AC-4E95-AE01-005193AC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3727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b="1" cap="all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77624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70A43F-E4AC-4E95-AE01-005193AC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latin typeface="+mn-lt"/>
                <a:ea typeface="+mn-ea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81BE506-1C3F-4FCC-A191-CD64FE7A2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306992" cy="68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5523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Gill Sans MT" panose="020B0502020104020203" pitchFamily="34" charset="0"/>
              </a:rPr>
              <a:t>The Panel</a:t>
            </a:r>
          </a:p>
        </p:txBody>
      </p:sp>
      <p:pic>
        <p:nvPicPr>
          <p:cNvPr id="7172" name="Picture 4" descr="Add people icon symbol simple design Royalty Free Vector">
            <a:extLst>
              <a:ext uri="{FF2B5EF4-FFF2-40B4-BE49-F238E27FC236}">
                <a16:creationId xmlns:a16="http://schemas.microsoft.com/office/drawing/2014/main" id="{38EF5126-9658-42C6-B175-5B9F58212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3840" y="2207623"/>
            <a:ext cx="3788229" cy="37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693144-9C45-4B0C-98D8-36EBCCC8C477}"/>
              </a:ext>
            </a:extLst>
          </p:cNvPr>
          <p:cNvSpPr txBox="1">
            <a:spLocks/>
          </p:cNvSpPr>
          <p:nvPr/>
        </p:nvSpPr>
        <p:spPr>
          <a:xfrm>
            <a:off x="838200" y="1690689"/>
            <a:ext cx="6712131" cy="4563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17375E"/>
                </a:solidFill>
              </a:rPr>
              <a:t>Dwayne Jones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Chief Operating Officer/DFS</a:t>
            </a:r>
            <a:br>
              <a:rPr lang="en-US" sz="2400" dirty="0"/>
            </a:br>
            <a:r>
              <a:rPr lang="en-US" sz="2400" dirty="0"/>
              <a:t>Greater Tampa Bay Area Council</a:t>
            </a:r>
            <a:br>
              <a:rPr lang="en-US" sz="2400" dirty="0"/>
            </a:br>
            <a:r>
              <a:rPr lang="en-US" sz="2400" dirty="0"/>
              <a:t>Tampa, Florida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17375E"/>
                </a:solidFill>
              </a:rPr>
              <a:t>Mark Saxon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Scout Executive/CEO</a:t>
            </a:r>
            <a:br>
              <a:rPr lang="en-US" sz="2400" dirty="0"/>
            </a:br>
            <a:r>
              <a:rPr lang="en-US" sz="2400" dirty="0"/>
              <a:t>Green Mountain Council</a:t>
            </a:r>
            <a:br>
              <a:rPr lang="en-US" sz="2400" dirty="0"/>
            </a:br>
            <a:r>
              <a:rPr lang="en-US" sz="2400" dirty="0"/>
              <a:t>Moretown, Vermont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17375E"/>
                </a:solidFill>
              </a:rPr>
              <a:t>Darin Kinn</a:t>
            </a:r>
            <a:br>
              <a:rPr lang="en-US" b="1" dirty="0"/>
            </a:br>
            <a:r>
              <a:rPr lang="en-US" sz="2400" dirty="0"/>
              <a:t>Marketing Manager for Field Support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17375E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17375E"/>
                </a:solidFill>
              </a:rPr>
              <a:t>Michael Ramsey</a:t>
            </a:r>
            <a:br>
              <a:rPr lang="en-US" b="1" dirty="0"/>
            </a:br>
            <a:r>
              <a:rPr lang="en-US" sz="2400" dirty="0"/>
              <a:t>Director of Marketing &amp; Brand</a:t>
            </a:r>
          </a:p>
        </p:txBody>
      </p:sp>
    </p:spTree>
    <p:extLst>
      <p:ext uri="{BB962C8B-B14F-4D97-AF65-F5344CB8AC3E}">
        <p14:creationId xmlns:p14="http://schemas.microsoft.com/office/powerpoint/2010/main" val="59088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DAD38F-024B-4688-9B49-393C67AD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1"/>
          <a:stretch/>
        </p:blipFill>
        <p:spPr>
          <a:xfrm>
            <a:off x="2378710" y="1527789"/>
            <a:ext cx="7531082" cy="401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EBF51-B077-4D97-BF33-A106F7C05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435" y="4094216"/>
            <a:ext cx="1645920" cy="232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9B5AC406-32CC-49BE-8F1C-A65714E4C501}"/>
              </a:ext>
            </a:extLst>
          </p:cNvPr>
          <p:cNvSpPr txBox="1">
            <a:spLocks/>
          </p:cNvSpPr>
          <p:nvPr/>
        </p:nvSpPr>
        <p:spPr>
          <a:xfrm>
            <a:off x="360848" y="-803331"/>
            <a:ext cx="10977712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08F3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New Membership Marketing Landing Page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0A5EFD3-EED8-4AF5-BBA2-5AFF95BF9BA3}"/>
              </a:ext>
            </a:extLst>
          </p:cNvPr>
          <p:cNvSpPr txBox="1">
            <a:spLocks/>
          </p:cNvSpPr>
          <p:nvPr/>
        </p:nvSpPr>
        <p:spPr>
          <a:xfrm>
            <a:off x="360848" y="537109"/>
            <a:ext cx="10977712" cy="862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082B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Scouting.org/recruitment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2B0F33-D171-4DD1-8E47-BC3E12248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363" y="4499561"/>
            <a:ext cx="3895396" cy="176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814E1-8060-4780-8BE9-78D9367195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412" y="3865407"/>
            <a:ext cx="2832021" cy="292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9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7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A0917B-8B45-4845-86FA-E984FEF18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" y="914400"/>
            <a:ext cx="2992438" cy="1531938"/>
          </a:xfrm>
          <a:prstGeom prst="rect">
            <a:avLst/>
          </a:prstGeom>
        </p:spPr>
      </p:pic>
      <p:pic>
        <p:nvPicPr>
          <p:cNvPr id="16" name="Picture 15" descr="A person wearing a helmet and holding a gun&#10;&#10;Description automatically generated with low confidence">
            <a:extLst>
              <a:ext uri="{FF2B5EF4-FFF2-40B4-BE49-F238E27FC236}">
                <a16:creationId xmlns:a16="http://schemas.microsoft.com/office/drawing/2014/main" id="{D403420D-EC87-42D9-8BE8-B79CC97EE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" y="2514600"/>
            <a:ext cx="2992438" cy="336708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8A26994-7F51-4BB2-8274-65125BD48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350" y="914400"/>
            <a:ext cx="3417888" cy="1509713"/>
          </a:xfrm>
          <a:prstGeom prst="rect">
            <a:avLst/>
          </a:prstGeom>
        </p:spPr>
      </p:pic>
      <p:pic>
        <p:nvPicPr>
          <p:cNvPr id="18" name="Picture 17" descr="A picture containing text, sign, screenshot, picture frame&#10;&#10;Description automatically generated">
            <a:extLst>
              <a:ext uri="{FF2B5EF4-FFF2-40B4-BE49-F238E27FC236}">
                <a16:creationId xmlns:a16="http://schemas.microsoft.com/office/drawing/2014/main" id="{1B94F6AD-1B35-43F0-BC7B-FD465016E6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070350" y="2492375"/>
            <a:ext cx="3417888" cy="3387725"/>
          </a:xfrm>
          <a:prstGeom prst="rect">
            <a:avLst/>
          </a:prstGeom>
        </p:spPr>
      </p:pic>
      <p:pic>
        <p:nvPicPr>
          <p:cNvPr id="24" name="Picture 23" descr="A picture containing sky, outdoor, person, sport&#10;&#10;Description automatically generated">
            <a:extLst>
              <a:ext uri="{FF2B5EF4-FFF2-40B4-BE49-F238E27FC236}">
                <a16:creationId xmlns:a16="http://schemas.microsoft.com/office/drawing/2014/main" id="{74A80889-115C-46CC-B425-9547D8FA28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914400"/>
            <a:ext cx="1166813" cy="4967288"/>
          </a:xfrm>
          <a:prstGeom prst="rect">
            <a:avLst/>
          </a:prstGeom>
        </p:spPr>
      </p:pic>
      <p:pic>
        <p:nvPicPr>
          <p:cNvPr id="20" name="Picture 19" descr="A picture containing sky, outdoor, person, sport&#10;&#10;Description automatically generated">
            <a:extLst>
              <a:ext uri="{FF2B5EF4-FFF2-40B4-BE49-F238E27FC236}">
                <a16:creationId xmlns:a16="http://schemas.microsoft.com/office/drawing/2014/main" id="{A9D1D718-CCB3-4177-9707-B6F1BB5D84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575" y="914400"/>
            <a:ext cx="2314575" cy="2633663"/>
          </a:xfrm>
          <a:prstGeom prst="rect">
            <a:avLst/>
          </a:prstGeom>
        </p:spPr>
      </p:pic>
      <p:pic>
        <p:nvPicPr>
          <p:cNvPr id="11" name="Picture 10" descr="A picture containing person, outdoor, yellow&#10;&#10;Description automatically generated">
            <a:extLst>
              <a:ext uri="{FF2B5EF4-FFF2-40B4-BE49-F238E27FC236}">
                <a16:creationId xmlns:a16="http://schemas.microsoft.com/office/drawing/2014/main" id="{1AB9595A-677D-4AF1-84C9-D0D7C7A0BD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575" y="3616325"/>
            <a:ext cx="2314575" cy="2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9C58B-C7DA-4546-B8EE-632ADA8DC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339" y="113633"/>
            <a:ext cx="9841230" cy="340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39FF2-BD3E-4BEB-88C2-463E0F4CF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34" y="3470948"/>
            <a:ext cx="10149840" cy="1691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6972E-44C6-414B-A6BE-2EC4763CFBC6}"/>
              </a:ext>
            </a:extLst>
          </p:cNvPr>
          <p:cNvSpPr txBox="1"/>
          <p:nvPr/>
        </p:nvSpPr>
        <p:spPr>
          <a:xfrm>
            <a:off x="921034" y="5481960"/>
            <a:ext cx="1023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www.scouting.org/BrandCenter</a:t>
            </a:r>
          </a:p>
        </p:txBody>
      </p:sp>
    </p:spTree>
    <p:extLst>
      <p:ext uri="{BB962C8B-B14F-4D97-AF65-F5344CB8AC3E}">
        <p14:creationId xmlns:p14="http://schemas.microsoft.com/office/powerpoint/2010/main" val="403516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8B7B0-C948-4121-AC1A-2C05D5C5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>
                <a:latin typeface="Gill Sans MT" panose="020B0502020104020203" pitchFamily="34" charset="0"/>
              </a:rPr>
              <a:t>Welcome </a:t>
            </a:r>
            <a:br>
              <a:rPr lang="en-US" sz="6600" b="1" dirty="0">
                <a:latin typeface="Gill Sans MT" panose="020B0502020104020203" pitchFamily="34" charset="0"/>
              </a:rPr>
            </a:br>
            <a:r>
              <a:rPr lang="en-US" sz="6600" b="1" dirty="0">
                <a:latin typeface="Gill Sans MT" panose="020B0502020104020203" pitchFamily="34" charset="0"/>
              </a:rPr>
              <a:t>Back Kit</a:t>
            </a:r>
            <a:endParaRPr lang="en-US" sz="66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398522A-1C67-4FC0-B23F-84C5D0D25137}"/>
              </a:ext>
            </a:extLst>
          </p:cNvPr>
          <p:cNvSpPr txBox="1"/>
          <p:nvPr/>
        </p:nvSpPr>
        <p:spPr>
          <a:xfrm>
            <a:off x="640080" y="2872899"/>
            <a:ext cx="4474285" cy="3320668"/>
          </a:xfr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Copy and graphics for local leaders to use to </a:t>
            </a:r>
            <a:r>
              <a:rPr lang="en-US" sz="2000" dirty="0"/>
              <a:t>invite families back to the pack!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Including: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Suggested email copy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Suggested text copy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Social graphics and Social photo frames 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Suggested social copy</a:t>
            </a:r>
          </a:p>
        </p:txBody>
      </p:sp>
      <p:pic>
        <p:nvPicPr>
          <p:cNvPr id="3" name="Picture 3" descr="A picture containing text, posing, male&#10;&#10;Description automatically generated">
            <a:extLst>
              <a:ext uri="{FF2B5EF4-FFF2-40B4-BE49-F238E27FC236}">
                <a16:creationId xmlns:a16="http://schemas.microsoft.com/office/drawing/2014/main" id="{E9786C3D-52E8-4365-A6C4-E02DA03E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257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D01A-42C2-4FCF-A2AC-6FA1A69A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4460875"/>
            <a:ext cx="8886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900" b="1" u="sng" dirty="0">
                <a:latin typeface="Gill Sans MT" panose="020B0502020104020203" pitchFamily="34" charset="0"/>
              </a:rPr>
              <a:t>Discount Code: </a:t>
            </a:r>
            <a:r>
              <a:rPr lang="en-US" sz="5900" b="1" dirty="0">
                <a:latin typeface="Gill Sans MT" panose="020B0502020104020203" pitchFamily="34" charset="0"/>
              </a:rPr>
              <a:t>BSA2019 </a:t>
            </a:r>
          </a:p>
        </p:txBody>
      </p:sp>
      <p:pic>
        <p:nvPicPr>
          <p:cNvPr id="2050" name="Picture 2" descr="Peachjar | Frequently Asked Questions">
            <a:extLst>
              <a:ext uri="{FF2B5EF4-FFF2-40B4-BE49-F238E27FC236}">
                <a16:creationId xmlns:a16="http://schemas.microsoft.com/office/drawing/2014/main" id="{94F9220C-6FF1-400C-A8DC-32797617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587" y="873126"/>
            <a:ext cx="8886825" cy="27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CBEF910-3BB7-48A8-8B6B-2038B738EA74}"/>
              </a:ext>
            </a:extLst>
          </p:cNvPr>
          <p:cNvSpPr/>
          <p:nvPr/>
        </p:nvSpPr>
        <p:spPr>
          <a:xfrm>
            <a:off x="1195388" y="4607163"/>
            <a:ext cx="1895475" cy="1032985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49DE9-5B80-4D9A-AF77-9172319C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17375E"/>
                </a:solidFill>
              </a:rPr>
              <a:t>Dwayne Jones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B5378-DE05-4B58-B2E4-6EEF9BC3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66481"/>
            <a:ext cx="10515600" cy="143822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Chief Operating Officer/DFS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Greater Tampa Bay Area Council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628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0000"/>
      </a:accent1>
      <a:accent2>
        <a:srgbClr val="002060"/>
      </a:accent2>
      <a:accent3>
        <a:srgbClr val="A5A5A5"/>
      </a:accent3>
      <a:accent4>
        <a:srgbClr val="1773B1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ta_Team_Theme_Narr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_Team_Theme_Narrow" id="{52E3BB27-C11C-4101-BB84-86E13D37FCC7}" vid="{2A662222-9751-4B51-A5E3-7D394BD62DE8}"/>
    </a:ext>
  </a:extLst>
</a:theme>
</file>

<file path=ppt/theme/theme5.xml><?xml version="1.0" encoding="utf-8"?>
<a:theme xmlns:a="http://schemas.openxmlformats.org/drawingml/2006/main" name="1_Data_Team_Theme_Narr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_Team_Theme_Narrow" id="{52E3BB27-C11C-4101-BB84-86E13D37FCC7}" vid="{2A662222-9751-4B51-A5E3-7D394BD62DE8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581</Words>
  <Application>Microsoft Office PowerPoint</Application>
  <PresentationFormat>Widescreen</PresentationFormat>
  <Paragraphs>67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Franklin Gothic Medium Cond</vt:lpstr>
      <vt:lpstr>Gill Sans MT</vt:lpstr>
      <vt:lpstr>Roboto Slab</vt:lpstr>
      <vt:lpstr>Rockwell</vt:lpstr>
      <vt:lpstr>1_Office Theme</vt:lpstr>
      <vt:lpstr>2_Office Theme</vt:lpstr>
      <vt:lpstr>Custom Design</vt:lpstr>
      <vt:lpstr>Data_Team_Theme_Narrow</vt:lpstr>
      <vt:lpstr>1_Data_Team_Theme_Narrow</vt:lpstr>
      <vt:lpstr>4_Office Theme</vt:lpstr>
      <vt:lpstr>3_Office Theme</vt:lpstr>
      <vt:lpstr>office theme</vt:lpstr>
      <vt:lpstr>Membership / Marketing Webinar</vt:lpstr>
      <vt:lpstr>PowerPoint Presentation</vt:lpstr>
      <vt:lpstr>The Panel</vt:lpstr>
      <vt:lpstr>PowerPoint Presentation</vt:lpstr>
      <vt:lpstr>PowerPoint Presentation</vt:lpstr>
      <vt:lpstr>PowerPoint Presentation</vt:lpstr>
      <vt:lpstr>Welcome  Back Kit</vt:lpstr>
      <vt:lpstr>Discount Code: BSA2019 </vt:lpstr>
      <vt:lpstr>Dwayne Jones</vt:lpstr>
      <vt:lpstr>Mark Saxon</vt:lpstr>
      <vt:lpstr>PowerPoint Presentation</vt:lpstr>
      <vt:lpstr>5 Things You Should Be Doing Right Now</vt:lpstr>
      <vt:lpstr>1. Connecting with the Leaders  in Your Pack and Den</vt:lpstr>
      <vt:lpstr>2. Reach out to the school in your neighborhood</vt:lpstr>
      <vt:lpstr>PowerPoint Presentation</vt:lpstr>
      <vt:lpstr>3. BeAScout.org Pins</vt:lpstr>
      <vt:lpstr>Update Your Pin Get 30% Off</vt:lpstr>
      <vt:lpstr>4. Make a List of Friends to Personally Invite.</vt:lpstr>
      <vt:lpstr>Net Promoter Score</vt:lpstr>
      <vt:lpstr>“Friend storming”</vt:lpstr>
      <vt:lpstr>5. Use Social Media</vt:lpstr>
      <vt:lpstr>PowerPoint Presentation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Michael Ramsey</cp:lastModifiedBy>
  <cp:revision>13</cp:revision>
  <dcterms:created xsi:type="dcterms:W3CDTF">2021-06-24T12:12:40Z</dcterms:created>
  <dcterms:modified xsi:type="dcterms:W3CDTF">2021-08-30T20:49:42Z</dcterms:modified>
</cp:coreProperties>
</file>