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1131" r:id="rId3"/>
    <p:sldId id="1320" r:id="rId4"/>
    <p:sldId id="1334" r:id="rId5"/>
    <p:sldId id="1175" r:id="rId6"/>
    <p:sldId id="1337" r:id="rId7"/>
    <p:sldId id="1314" r:id="rId8"/>
    <p:sldId id="1336" r:id="rId9"/>
    <p:sldId id="1335" r:id="rId10"/>
    <p:sldId id="1327" r:id="rId11"/>
    <p:sldId id="1326" r:id="rId12"/>
    <p:sldId id="1140" r:id="rId13"/>
    <p:sldId id="257" r:id="rId14"/>
    <p:sldId id="1330" r:id="rId15"/>
    <p:sldId id="1328" r:id="rId16"/>
    <p:sldId id="1139" r:id="rId17"/>
    <p:sldId id="1137" r:id="rId18"/>
    <p:sldId id="1138" r:id="rId19"/>
    <p:sldId id="1141" r:id="rId20"/>
    <p:sldId id="1331" r:id="rId21"/>
    <p:sldId id="1333" r:id="rId22"/>
    <p:sldId id="1338" r:id="rId23"/>
    <p:sldId id="261" r:id="rId24"/>
    <p:sldId id="1317" r:id="rId25"/>
    <p:sldId id="1322" r:id="rId26"/>
    <p:sldId id="1332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1"/>
    <a:srgbClr val="5F6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384C3-E1D7-44B0-B14A-38009AA3F139}" v="1" dt="2022-03-02T23:39:2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amsey" userId="e0fbd09b-4c7d-48f7-a074-8f5da7da076f" providerId="ADAL" clId="{6A1384C3-E1D7-44B0-B14A-38009AA3F139}"/>
    <pc:docChg chg="undo custSel addSld delSld modSld modNotesMaster">
      <pc:chgData name="Michael Ramsey" userId="e0fbd09b-4c7d-48f7-a074-8f5da7da076f" providerId="ADAL" clId="{6A1384C3-E1D7-44B0-B14A-38009AA3F139}" dt="2022-03-03T01:53:45.790" v="115" actId="1076"/>
      <pc:docMkLst>
        <pc:docMk/>
      </pc:docMkLst>
      <pc:sldChg chg="modSp mod">
        <pc:chgData name="Michael Ramsey" userId="e0fbd09b-4c7d-48f7-a074-8f5da7da076f" providerId="ADAL" clId="{6A1384C3-E1D7-44B0-B14A-38009AA3F139}" dt="2022-03-02T23:43:47.546" v="24" actId="1076"/>
        <pc:sldMkLst>
          <pc:docMk/>
          <pc:sldMk cId="2950862287" sldId="257"/>
        </pc:sldMkLst>
        <pc:spChg chg="mod">
          <ac:chgData name="Michael Ramsey" userId="e0fbd09b-4c7d-48f7-a074-8f5da7da076f" providerId="ADAL" clId="{6A1384C3-E1D7-44B0-B14A-38009AA3F139}" dt="2022-03-02T23:43:34.737" v="23" actId="207"/>
          <ac:spMkLst>
            <pc:docMk/>
            <pc:sldMk cId="2950862287" sldId="257"/>
            <ac:spMk id="2" creationId="{BB82AF06-3DBF-4069-9999-6B7AB4583EC7}"/>
          </ac:spMkLst>
        </pc:spChg>
        <pc:spChg chg="mod">
          <ac:chgData name="Michael Ramsey" userId="e0fbd09b-4c7d-48f7-a074-8f5da7da076f" providerId="ADAL" clId="{6A1384C3-E1D7-44B0-B14A-38009AA3F139}" dt="2022-03-02T23:43:47.546" v="24" actId="1076"/>
          <ac:spMkLst>
            <pc:docMk/>
            <pc:sldMk cId="2950862287" sldId="257"/>
            <ac:spMk id="19" creationId="{689B0C5F-BDF6-4BBB-8F00-143493E4266D}"/>
          </ac:spMkLst>
        </pc:spChg>
      </pc:sldChg>
      <pc:sldChg chg="modSp mod">
        <pc:chgData name="Michael Ramsey" userId="e0fbd09b-4c7d-48f7-a074-8f5da7da076f" providerId="ADAL" clId="{6A1384C3-E1D7-44B0-B14A-38009AA3F139}" dt="2022-03-02T23:43:00.835" v="19" actId="14100"/>
        <pc:sldMkLst>
          <pc:docMk/>
          <pc:sldMk cId="1019822196" sldId="1140"/>
        </pc:sldMkLst>
        <pc:spChg chg="mod">
          <ac:chgData name="Michael Ramsey" userId="e0fbd09b-4c7d-48f7-a074-8f5da7da076f" providerId="ADAL" clId="{6A1384C3-E1D7-44B0-B14A-38009AA3F139}" dt="2022-03-02T23:43:00.835" v="19" actId="14100"/>
          <ac:spMkLst>
            <pc:docMk/>
            <pc:sldMk cId="1019822196" sldId="1140"/>
            <ac:spMk id="2" creationId="{07C35F54-F56E-4145-B4A5-400A3FFDE81E}"/>
          </ac:spMkLst>
        </pc:spChg>
      </pc:sldChg>
      <pc:sldChg chg="modSp mod">
        <pc:chgData name="Michael Ramsey" userId="e0fbd09b-4c7d-48f7-a074-8f5da7da076f" providerId="ADAL" clId="{6A1384C3-E1D7-44B0-B14A-38009AA3F139}" dt="2022-03-03T01:53:45.790" v="115" actId="1076"/>
        <pc:sldMkLst>
          <pc:docMk/>
          <pc:sldMk cId="1568420394" sldId="1317"/>
        </pc:sldMkLst>
        <pc:spChg chg="mod">
          <ac:chgData name="Michael Ramsey" userId="e0fbd09b-4c7d-48f7-a074-8f5da7da076f" providerId="ADAL" clId="{6A1384C3-E1D7-44B0-B14A-38009AA3F139}" dt="2022-03-03T01:53:45.790" v="115" actId="1076"/>
          <ac:spMkLst>
            <pc:docMk/>
            <pc:sldMk cId="1568420394" sldId="1317"/>
            <ac:spMk id="3" creationId="{AED9ECB5-F124-43FB-A0DA-B2577801F371}"/>
          </ac:spMkLst>
        </pc:spChg>
      </pc:sldChg>
      <pc:sldChg chg="modSp mod">
        <pc:chgData name="Michael Ramsey" userId="e0fbd09b-4c7d-48f7-a074-8f5da7da076f" providerId="ADAL" clId="{6A1384C3-E1D7-44B0-B14A-38009AA3F139}" dt="2022-03-02T23:42:54.028" v="18" actId="1076"/>
        <pc:sldMkLst>
          <pc:docMk/>
          <pc:sldMk cId="3197595214" sldId="1326"/>
        </pc:sldMkLst>
        <pc:spChg chg="mod">
          <ac:chgData name="Michael Ramsey" userId="e0fbd09b-4c7d-48f7-a074-8f5da7da076f" providerId="ADAL" clId="{6A1384C3-E1D7-44B0-B14A-38009AA3F139}" dt="2022-03-02T23:42:54.028" v="18" actId="1076"/>
          <ac:spMkLst>
            <pc:docMk/>
            <pc:sldMk cId="3197595214" sldId="1326"/>
            <ac:spMk id="7" creationId="{5F52A763-95B3-45E6-A84F-54FBFB49F9CD}"/>
          </ac:spMkLst>
        </pc:spChg>
      </pc:sldChg>
      <pc:sldChg chg="modSp mod">
        <pc:chgData name="Michael Ramsey" userId="e0fbd09b-4c7d-48f7-a074-8f5da7da076f" providerId="ADAL" clId="{6A1384C3-E1D7-44B0-B14A-38009AA3F139}" dt="2022-03-02T23:42:37.317" v="16" actId="1076"/>
        <pc:sldMkLst>
          <pc:docMk/>
          <pc:sldMk cId="1024591325" sldId="1327"/>
        </pc:sldMkLst>
        <pc:spChg chg="mod">
          <ac:chgData name="Michael Ramsey" userId="e0fbd09b-4c7d-48f7-a074-8f5da7da076f" providerId="ADAL" clId="{6A1384C3-E1D7-44B0-B14A-38009AA3F139}" dt="2022-03-02T23:42:37.317" v="16" actId="1076"/>
          <ac:spMkLst>
            <pc:docMk/>
            <pc:sldMk cId="1024591325" sldId="1327"/>
            <ac:spMk id="21" creationId="{43171382-48AE-4933-AE03-C1D72CEA6746}"/>
          </ac:spMkLst>
        </pc:spChg>
      </pc:sldChg>
      <pc:sldChg chg="del">
        <pc:chgData name="Michael Ramsey" userId="e0fbd09b-4c7d-48f7-a074-8f5da7da076f" providerId="ADAL" clId="{6A1384C3-E1D7-44B0-B14A-38009AA3F139}" dt="2022-03-02T23:29:38.360" v="0" actId="47"/>
        <pc:sldMkLst>
          <pc:docMk/>
          <pc:sldMk cId="2395559422" sldId="1329"/>
        </pc:sldMkLst>
      </pc:sldChg>
      <pc:sldChg chg="addSp delSp modSp new mod">
        <pc:chgData name="Michael Ramsey" userId="e0fbd09b-4c7d-48f7-a074-8f5da7da076f" providerId="ADAL" clId="{6A1384C3-E1D7-44B0-B14A-38009AA3F139}" dt="2022-03-03T01:51:21.579" v="48" actId="478"/>
        <pc:sldMkLst>
          <pc:docMk/>
          <pc:sldMk cId="3151281082" sldId="1338"/>
        </pc:sldMkLst>
        <pc:spChg chg="del">
          <ac:chgData name="Michael Ramsey" userId="e0fbd09b-4c7d-48f7-a074-8f5da7da076f" providerId="ADAL" clId="{6A1384C3-E1D7-44B0-B14A-38009AA3F139}" dt="2022-03-03T01:51:21.579" v="48" actId="478"/>
          <ac:spMkLst>
            <pc:docMk/>
            <pc:sldMk cId="3151281082" sldId="1338"/>
            <ac:spMk id="2" creationId="{0FDB32F8-4C82-4FFB-A349-1DE7C6A22AE4}"/>
          </ac:spMkLst>
        </pc:spChg>
        <pc:spChg chg="mod">
          <ac:chgData name="Michael Ramsey" userId="e0fbd09b-4c7d-48f7-a074-8f5da7da076f" providerId="ADAL" clId="{6A1384C3-E1D7-44B0-B14A-38009AA3F139}" dt="2022-03-03T01:50:54.990" v="42" actId="1076"/>
          <ac:spMkLst>
            <pc:docMk/>
            <pc:sldMk cId="3151281082" sldId="1338"/>
            <ac:spMk id="3" creationId="{D3C51745-900E-486B-B204-85069ABFCA40}"/>
          </ac:spMkLst>
        </pc:spChg>
        <pc:picChg chg="add mod">
          <ac:chgData name="Michael Ramsey" userId="e0fbd09b-4c7d-48f7-a074-8f5da7da076f" providerId="ADAL" clId="{6A1384C3-E1D7-44B0-B14A-38009AA3F139}" dt="2022-03-03T01:50:57.137" v="43" actId="1076"/>
          <ac:picMkLst>
            <pc:docMk/>
            <pc:sldMk cId="3151281082" sldId="1338"/>
            <ac:picMk id="5" creationId="{6843F593-A377-4C1F-B840-2728245AE704}"/>
          </ac:picMkLst>
        </pc:picChg>
        <pc:picChg chg="add mod">
          <ac:chgData name="Michael Ramsey" userId="e0fbd09b-4c7d-48f7-a074-8f5da7da076f" providerId="ADAL" clId="{6A1384C3-E1D7-44B0-B14A-38009AA3F139}" dt="2022-03-03T01:51:19.135" v="47" actId="1440"/>
          <ac:picMkLst>
            <pc:docMk/>
            <pc:sldMk cId="3151281082" sldId="1338"/>
            <ac:picMk id="7" creationId="{8D314971-27B4-4B05-A3F0-A12E5ABCF1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960221-0DC7-480C-80C8-3FD2ABD58EE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42D878-891D-42FD-B9DB-E8B60144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ACE076B8-0C2D-48B7-ADF0-6D539CDD439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989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91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060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221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097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03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96D2D97-5612-4B52-AEB0-B108182AB1F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04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16B5-7110-4A29-B4BD-2B3493FC3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0DD69-C18C-4E5D-A25F-A7C7CE8E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139D8-043B-4288-8462-7332E9E2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D962-BD2F-4D49-8589-ECF9CD89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4350-57B7-44F2-8BC6-40C4274F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C17B-FDA1-449D-8C20-3B3A55E5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CFDA-E9C3-4DFB-974B-49E7C4D7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B925-EB62-4F72-933B-8114DEFE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0417-F316-406C-A7F0-3C24AAFB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A31AA-735A-4932-B336-AA98B275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D843-FF72-4024-B31E-2CCEDCF7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9028F-5DC4-4531-94D2-89C4568A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CF0D-560E-4060-AF73-3C0884B5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0C73-496C-4B05-B74C-703ACB4D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9C1C-06A5-45B8-93C7-B47E1EC7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A4C3-5802-43A6-850B-4C3B5DDD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6A82-41B6-4529-A99F-2A0FAADA8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B133-E531-4A9D-991A-AD664912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462DE-7857-4A2F-A896-D2504F06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85BFA-186E-4B2A-AB3E-47BCC51D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01EB-C0CD-4A56-9D64-90E107EE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C713-C649-4D88-86DE-8CFC5A98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91148-BC01-4B15-BA01-4FD09B04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D5AAE-DFF3-4FF6-A453-CBC190A0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0A0C-3DA6-4A9C-A6F2-011E9F2D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CCE43-45A8-4C76-8C54-3EAE30BE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2E3FD-D6E4-4E30-8DB9-1469A7A6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9CE-92BF-41EC-8BEF-57DA4878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34601-0125-4FF0-8A5E-399631272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BDB52-7F76-48FD-A3B2-0AB49045B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64D0E-7EDA-4D4E-AA15-E309007A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F9E9E-3063-4C12-B749-7838A010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E934-4F2B-44C9-A8A1-C45E95F9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0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CCE83-A23E-46F5-8B90-CA6DDA45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F4905-C50E-41DA-9DB3-9A0739385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3A6A-DF2B-4732-B299-8702228DF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4CF0-E0E5-46E3-8AEF-EEFBFF0B349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CCAA8-9453-4935-B8C8-39FFB4994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FBDB-72C5-4698-8A78-B610D65E6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521B-1D81-4FCA-BCFE-9BEE6D77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9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294A7C-CB1D-B543-A53B-B0B56EDDE207}"/>
              </a:ext>
            </a:extLst>
          </p:cNvPr>
          <p:cNvSpPr txBox="1"/>
          <p:nvPr/>
        </p:nvSpPr>
        <p:spPr>
          <a:xfrm>
            <a:off x="4352925" y="4348857"/>
            <a:ext cx="735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2022 Spring Recruitment Webinar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2A60C7-0E49-4E3C-A928-70B5D2A0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60"/>
            <a:ext cx="12192000" cy="27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146957" y="2184698"/>
            <a:ext cx="12045043" cy="2289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How do packs recruit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this spring?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B2E3DF-69AA-4FA8-8DF6-A68AE23E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52A763-95B3-45E6-A84F-54FBFB49F9CD}"/>
              </a:ext>
            </a:extLst>
          </p:cNvPr>
          <p:cNvSpPr txBox="1"/>
          <p:nvPr/>
        </p:nvSpPr>
        <p:spPr>
          <a:xfrm>
            <a:off x="0" y="2785859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Lisa Wylie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National Chair Cub Scouting Committee</a:t>
            </a:r>
          </a:p>
        </p:txBody>
      </p:sp>
    </p:spTree>
    <p:extLst>
      <p:ext uri="{BB962C8B-B14F-4D97-AF65-F5344CB8AC3E}">
        <p14:creationId xmlns:p14="http://schemas.microsoft.com/office/powerpoint/2010/main" val="31975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8984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Normal Friend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2AF06-3DBF-4069-9999-6B7AB458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371344" cy="2432304"/>
          </a:xfrm>
          <a:prstGeom prst="ellipse">
            <a:avLst/>
          </a:prstGeom>
          <a:solidFill>
            <a:srgbClr val="003E71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Net Promoter Score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89B0C5F-BDF6-4BBB-8F00-143493E4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34" y="2057399"/>
            <a:ext cx="7368466" cy="3391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3E71"/>
                </a:solidFill>
                <a:latin typeface="Rockwell" panose="02060603020205020403" pitchFamily="18" charset="0"/>
              </a:rPr>
              <a:t>59.3%</a:t>
            </a:r>
            <a:r>
              <a:rPr lang="en-US" sz="4400" dirty="0">
                <a:solidFill>
                  <a:srgbClr val="003E71"/>
                </a:solidFill>
                <a:latin typeface="Rockwell" panose="02060603020205020403" pitchFamily="18" charset="0"/>
              </a:rPr>
              <a:t> joined because of a personal recommendation from someone they know.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4450878" y="5936105"/>
            <a:ext cx="469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Cub Scout New Member Joining Study. – needs to be updated.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A91C0C-B519-4DA4-A6FA-C71FF231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Starting new dens…. </a:t>
            </a:r>
            <a:b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(Cub Chat Live March 11</a:t>
            </a:r>
            <a:r>
              <a:rPr lang="en-US" sz="2800" b="1" baseline="30000" dirty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B57D31-4101-474E-8407-6A761246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F82E0-9FCE-475F-8585-EAA0C96B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7" y="2713223"/>
            <a:ext cx="11370025" cy="342015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190EA-E815-4782-AED1-103724301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42" y="806773"/>
            <a:ext cx="7713913" cy="17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8210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Set </a:t>
            </a:r>
            <a: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</a:t>
            </a:r>
            <a: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oal.</a:t>
            </a:r>
            <a:endParaRPr lang="en-US" sz="138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E315C3-3D01-4C65-A31C-E8439F92A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2. Recruiting girls if you are a Family Pack.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F88DCC-0300-41F3-86F7-6E950B34D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3. Be found on BeAScout.org.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2B31D0-05A2-4C9B-8202-630AB753C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8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acebook logo and symbol, meaning, history, PNG">
            <a:extLst>
              <a:ext uri="{FF2B5EF4-FFF2-40B4-BE49-F238E27FC236}">
                <a16:creationId xmlns:a16="http://schemas.microsoft.com/office/drawing/2014/main" id="{DDF6445F-164D-415C-B088-D060B9792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" t="5332" r="23864" b="1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56036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  <a:tabLst>
                <a:tab pos="5029200" algn="l"/>
              </a:tabLs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Times New Roman" panose="02020603050405020304" pitchFamily="18" charset="0"/>
              </a:rPr>
              <a:t>4. Social Media</a:t>
            </a:r>
            <a:endParaRPr lang="en-US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51CA51-837D-4245-830C-A8E3C4BE2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365126"/>
            <a:ext cx="112797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spc="400" dirty="0">
                <a:solidFill>
                  <a:srgbClr val="002060"/>
                </a:solidFill>
                <a:latin typeface="Rockwell" panose="02060603020205020403" pitchFamily="18" charset="0"/>
              </a:rPr>
              <a:t>The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2388054"/>
            <a:ext cx="10972799" cy="3816803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Michael Ramsey</a:t>
            </a:r>
            <a:br>
              <a:rPr lang="en-US" sz="2400" b="1" dirty="0"/>
            </a:br>
            <a:r>
              <a:rPr lang="en-US" sz="2000" dirty="0"/>
              <a:t>National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Director of Marketing and Brand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</a:rPr>
              <a:t>Lisa Wylie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000" dirty="0">
                <a:latin typeface="Calibri" panose="020F0502020204030204"/>
              </a:rPr>
              <a:t>National Chair Cub Scouting Committee</a:t>
            </a: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Frank Capozzi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Seneca Waterways </a:t>
            </a:r>
            <a:r>
              <a:rPr lang="en-US" sz="2000" dirty="0">
                <a:cs typeface="Times New Roman" panose="02020603050405020304" pitchFamily="18" charset="0"/>
              </a:rPr>
              <a:t>Council, Director of Field Service</a:t>
            </a: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Anthony Berger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National Director of Cub Scouting/STEM programs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Otto Goedhart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Director of Membership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  <a:defRPr/>
            </a:pPr>
            <a:endParaRPr lang="en-US" sz="2400" b="1" dirty="0">
              <a:solidFill>
                <a:srgbClr val="17375E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05C4C7-4F74-401A-BEE8-31C603AE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69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01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Seneca Waterways Council</a:t>
            </a:r>
            <a:br>
              <a:rPr lang="en-US" sz="44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 Capozzi, Director of Field Service</a:t>
            </a:r>
            <a:endParaRPr lang="en-US" sz="24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FF3ADA-F6A7-4389-9E23-00FA96E29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294A7C-CB1D-B543-A53B-B0B56EDDE207}"/>
              </a:ext>
            </a:extLst>
          </p:cNvPr>
          <p:cNvSpPr txBox="1"/>
          <p:nvPr/>
        </p:nvSpPr>
        <p:spPr>
          <a:xfrm>
            <a:off x="8584707" y="4739474"/>
            <a:ext cx="312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Resources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2A60C7-0E49-4E3C-A928-70B5D2A0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677"/>
            <a:ext cx="12192000" cy="27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51745-900E-486B-B204-85069ABF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5431562"/>
            <a:ext cx="10515600" cy="98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https://www.scouting.org/resources/online-registration/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3F593-A377-4C1F-B840-2728245A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365125"/>
            <a:ext cx="8448675" cy="452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14971-27B4-4B05-A3F0-A12E5ABCF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4" y="2377239"/>
            <a:ext cx="5229225" cy="296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28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655E9D-3FF5-2A4D-B2B3-B78271011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2" y="3836407"/>
            <a:ext cx="1324479" cy="20469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2094A8-EAA9-9B4A-BC8B-9694CCF5DBE7}"/>
              </a:ext>
            </a:extLst>
          </p:cNvPr>
          <p:cNvSpPr txBox="1"/>
          <p:nvPr/>
        </p:nvSpPr>
        <p:spPr>
          <a:xfrm>
            <a:off x="4409673" y="6273069"/>
            <a:ext cx="195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Posters &amp; Fliers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3E1EBB-220C-F546-8791-A8AFDDA1125B}"/>
              </a:ext>
            </a:extLst>
          </p:cNvPr>
          <p:cNvSpPr txBox="1"/>
          <p:nvPr/>
        </p:nvSpPr>
        <p:spPr>
          <a:xfrm>
            <a:off x="6260909" y="6234745"/>
            <a:ext cx="178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Post Cards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4F8F75-5F59-5E46-9515-89C99781EFCE}"/>
              </a:ext>
            </a:extLst>
          </p:cNvPr>
          <p:cNvSpPr txBox="1"/>
          <p:nvPr/>
        </p:nvSpPr>
        <p:spPr>
          <a:xfrm>
            <a:off x="8812130" y="1223424"/>
            <a:ext cx="178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 Banners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8C5D63-4112-3E49-88F6-23FA37150002}"/>
              </a:ext>
            </a:extLst>
          </p:cNvPr>
          <p:cNvSpPr txBox="1"/>
          <p:nvPr/>
        </p:nvSpPr>
        <p:spPr>
          <a:xfrm>
            <a:off x="392839" y="1080173"/>
            <a:ext cx="3499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Avenir Book" panose="02000503020000020003" pitchFamily="2" charset="0"/>
              </a:rPr>
              <a:t>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62394-637C-8B48-8F0F-90E23CC960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68" y="443929"/>
            <a:ext cx="5061251" cy="69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14D55B-02BD-EF45-8BC6-C5DA30C029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673" y="4825269"/>
            <a:ext cx="1089141" cy="14094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8163-049B-F745-A255-C9D8CD4054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09" y="4208960"/>
            <a:ext cx="3044952" cy="2029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AB58E5-0309-BE4D-A21C-1910F490D3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035" y="4528414"/>
            <a:ext cx="2029968" cy="2029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131265-F5A2-6740-86D6-11A4DAEED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301" y="469204"/>
            <a:ext cx="786384" cy="29489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84FE3D-A4DF-794D-8C75-3E85F134DD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770" y="1295617"/>
            <a:ext cx="2545690" cy="21214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C5F223-7090-0F48-B37F-75C493F805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770" y="440452"/>
            <a:ext cx="5637678" cy="6969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B0D04E-3776-4E94-B8C8-A46D739599E3}"/>
              </a:ext>
            </a:extLst>
          </p:cNvPr>
          <p:cNvSpPr txBox="1"/>
          <p:nvPr/>
        </p:nvSpPr>
        <p:spPr>
          <a:xfrm>
            <a:off x="443342" y="2237931"/>
            <a:ext cx="40187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Adventure-Themed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Deliver brand promise through outdoor imagery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Councils and Units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Available on the BSA Brand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Variety of Assets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Roboto Slab" pitchFamily="2" charset="0"/>
                <a:cs typeface="+mn-cs"/>
              </a:rPr>
              <a:t>Digital and print assets available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Roboto Slab" pitchFamily="2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53E8E0-D884-1D4E-A9D9-DEA9ACCCA8B7}"/>
              </a:ext>
            </a:extLst>
          </p:cNvPr>
          <p:cNvSpPr txBox="1"/>
          <p:nvPr/>
        </p:nvSpPr>
        <p:spPr>
          <a:xfrm>
            <a:off x="10512351" y="1978727"/>
            <a:ext cx="178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Social Images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0851CA-8D16-4C4D-896B-35D8887CC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035" y="2315093"/>
            <a:ext cx="2029968" cy="2029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8A91559-D971-4530-958F-0999769810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9" y="4825269"/>
            <a:ext cx="1852659" cy="18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FDA2-779E-4C93-8A56-4E2FE5C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Safety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ECB5-F124-43FB-A0DA-B2577801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192"/>
            <a:ext cx="10515600" cy="43769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solidFill>
                  <a:srgbClr val="003E7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Relationships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solidFill>
                  <a:srgbClr val="003E7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Relationships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solidFill>
                  <a:srgbClr val="003E7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Relationships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7AA578-0792-4C26-A5DA-DFE0EB769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EC3-B660-4C13-89CC-D8DA32EC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Are you recording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509A-1E7C-45BB-A161-A36053A2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766" y="2460022"/>
            <a:ext cx="7628467" cy="340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Yes…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www.scouting.org/recruitment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13528E-A39C-4F40-BD7F-02C86035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87" y="3983548"/>
            <a:ext cx="1679424" cy="16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41C7BF-BB86-42F6-8457-133620E23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294A7C-CB1D-B543-A53B-B0B56EDDE207}"/>
              </a:ext>
            </a:extLst>
          </p:cNvPr>
          <p:cNvSpPr txBox="1"/>
          <p:nvPr/>
        </p:nvSpPr>
        <p:spPr>
          <a:xfrm>
            <a:off x="0" y="4502840"/>
            <a:ext cx="1244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2A60C7-0E49-4E3C-A928-70B5D2A0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59"/>
            <a:ext cx="12192000" cy="27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FDA2-779E-4C93-8A56-4E2FE5C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Safety Moment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454E81-A5C0-4D9B-B73A-64304E19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09" y="4487810"/>
            <a:ext cx="2188394" cy="21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72C2F-CBC4-4F36-A7E7-5A56F9C5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903" y="5314891"/>
            <a:ext cx="10515600" cy="963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3E71"/>
                </a:solidFill>
              </a:rPr>
              <a:t>Safety Moments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3E71"/>
                </a:solidFill>
              </a:rPr>
              <a:t>https://www.scouting.org/health-and-safety/safety-moments/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C18154-7974-4D9D-8CA0-0876EC7F8C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706" y="579546"/>
            <a:ext cx="4211734" cy="388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32571-5E0C-4CA6-8BDA-C909C3B355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904">
            <a:off x="6624466" y="188255"/>
            <a:ext cx="4829625" cy="530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C04CCC-A41C-47E0-8A98-E44DF4828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D09-CD73-479A-9032-B733A8A57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58"/>
          <a:stretch/>
        </p:blipFill>
        <p:spPr>
          <a:xfrm>
            <a:off x="1537256" y="365085"/>
            <a:ext cx="5329654" cy="377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B5640-2D7D-4BE1-81DF-F4F396B1F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84"/>
          <a:stretch/>
        </p:blipFill>
        <p:spPr>
          <a:xfrm>
            <a:off x="2337356" y="3944973"/>
            <a:ext cx="3729454" cy="261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956A16-224F-4597-AEC6-7B0645AB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10" y="920334"/>
            <a:ext cx="5180153" cy="355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B9289-E769-4E5B-B9C6-4B4A5F9F89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926"/>
          <a:stretch/>
        </p:blipFill>
        <p:spPr>
          <a:xfrm>
            <a:off x="4926373" y="2504598"/>
            <a:ext cx="5996854" cy="402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E17255F-A47A-494A-9A4D-EF1612EB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09" y="4487810"/>
            <a:ext cx="2188394" cy="21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E84BC3-D980-4FE2-8DA0-C5CE6E01C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37" y="1568351"/>
            <a:ext cx="3576637" cy="225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81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EC3-B660-4C13-89CC-D8DA32EC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Are you recording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509A-1E7C-45BB-A161-A36053A2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766" y="2460022"/>
            <a:ext cx="7628467" cy="340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Yes…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www.scouting.org/recruitment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13528E-A39C-4F40-BD7F-02C86035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87" y="3983548"/>
            <a:ext cx="1679424" cy="16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F41CEA-371F-4C3E-9897-137967759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146957" y="2530927"/>
            <a:ext cx="12045043" cy="1247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6000" b="1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C561E6-0CA8-4F59-B3E0-69CA33B7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B84B5-8EF8-4D96-88ED-EBAFF02B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329"/>
            <a:ext cx="9144000" cy="23876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Fast Facts…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100083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146957" y="2530927"/>
            <a:ext cx="12045043" cy="1247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6000" b="1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C561E6-0CA8-4F59-B3E0-69CA33B7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44D3B-2B46-40DD-B2A2-BED4503B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963"/>
            <a:ext cx="10515600" cy="344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3E71"/>
                </a:solidFill>
              </a:rPr>
              <a:t>“Families are either extremely or very satisfied with their Cub Scout unit.”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689C9E-60D1-416A-8FB4-541BAA51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146957" y="2530927"/>
            <a:ext cx="12045043" cy="1247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6000" b="1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C561E6-0CA8-4F59-B3E0-69CA33B7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B84B5-8EF8-4D96-88ED-EBAFF02B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“What drives unit satisfaction?”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DA48F-85EA-4766-B372-2288184E8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0" y="1601407"/>
            <a:ext cx="10263909" cy="5032376"/>
          </a:xfrm>
        </p:spPr>
        <p:txBody>
          <a:bodyPr>
            <a:normAutofit/>
          </a:bodyPr>
          <a:lstStyle/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1. We have great outdoor activities in our Scout unit.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2. I have support from Scouting leaders that </a:t>
            </a:r>
            <a:b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</a:b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    help me be a more effective contributor.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3. Our family feel like we belong in our Scout unit.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4. Scout meetings are a good use of our family's time.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5. Our Scouting unit has a welcoming feel to it.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6. I have support from other parents that </a:t>
            </a:r>
            <a:b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</a:br>
            <a:r>
              <a:rPr lang="en-US" sz="3200" b="0" i="0" u="none" strike="noStrike" baseline="0" dirty="0">
                <a:solidFill>
                  <a:srgbClr val="222222"/>
                </a:solidFill>
                <a:latin typeface="LiberationSans"/>
              </a:rPr>
              <a:t>    help me be a more effective contributor.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758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146957" y="2530927"/>
            <a:ext cx="12045043" cy="1247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6000" b="1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Why Recruit in the Spring?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C561E6-0CA8-4F59-B3E0-69CA33B7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6204857"/>
            <a:ext cx="28519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790</Words>
  <Application>Microsoft Office PowerPoint</Application>
  <PresentationFormat>Widescreen</PresentationFormat>
  <Paragraphs>75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LiberationSans</vt:lpstr>
      <vt:lpstr>Rockwell</vt:lpstr>
      <vt:lpstr>Office Theme</vt:lpstr>
      <vt:lpstr>PowerPoint Presentation</vt:lpstr>
      <vt:lpstr>The Panel</vt:lpstr>
      <vt:lpstr>Safety Moment</vt:lpstr>
      <vt:lpstr>PowerPoint Presentation</vt:lpstr>
      <vt:lpstr>Are you recording this?</vt:lpstr>
      <vt:lpstr>Fast Facts…</vt:lpstr>
      <vt:lpstr>PowerPoint Presentation</vt:lpstr>
      <vt:lpstr>“What drives unit satisfaction?”</vt:lpstr>
      <vt:lpstr>PowerPoint Presentation</vt:lpstr>
      <vt:lpstr>PowerPoint Presentation</vt:lpstr>
      <vt:lpstr>PowerPoint Presentation</vt:lpstr>
      <vt:lpstr>Normal Friend Activities</vt:lpstr>
      <vt:lpstr>Net Promoter Score</vt:lpstr>
      <vt:lpstr>Starting new dens….  (Cub Chat Live March 11th )</vt:lpstr>
      <vt:lpstr>PowerPoint Presentation</vt:lpstr>
      <vt:lpstr>1. Set a Goal.</vt:lpstr>
      <vt:lpstr>2. Recruiting girls if you are a Family Pack.</vt:lpstr>
      <vt:lpstr>3. Be found on BeAScout.org.</vt:lpstr>
      <vt:lpstr>4. Social Media</vt:lpstr>
      <vt:lpstr>Seneca Waterways Council Frank Capozzi, Director of Field Service</vt:lpstr>
      <vt:lpstr>PowerPoint Presentation</vt:lpstr>
      <vt:lpstr>PowerPoint Presentation</vt:lpstr>
      <vt:lpstr>PowerPoint Presentation</vt:lpstr>
      <vt:lpstr>Safety Moment</vt:lpstr>
      <vt:lpstr>Are you recording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Michael Ramsey</cp:lastModifiedBy>
  <cp:revision>9</cp:revision>
  <cp:lastPrinted>2022-03-02T23:39:31Z</cp:lastPrinted>
  <dcterms:created xsi:type="dcterms:W3CDTF">2021-06-24T12:12:40Z</dcterms:created>
  <dcterms:modified xsi:type="dcterms:W3CDTF">2022-03-03T01:53:53Z</dcterms:modified>
</cp:coreProperties>
</file>