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61" r:id="rId2"/>
    <p:sldId id="262" r:id="rId3"/>
    <p:sldId id="263" r:id="rId4"/>
    <p:sldId id="264" r:id="rId5"/>
    <p:sldId id="265" r:id="rId6"/>
    <p:sldId id="266" r:id="rId7"/>
    <p:sldId id="267" r:id="rId8"/>
    <p:sldId id="268" r:id="rId9"/>
    <p:sldId id="270" r:id="rId10"/>
    <p:sldId id="271" r:id="rId11"/>
    <p:sldId id="272" r:id="rId12"/>
    <p:sldId id="273" r:id="rId13"/>
    <p:sldId id="274" r:id="rId14"/>
    <p:sldId id="275" r:id="rId15"/>
    <p:sldId id="278" r:id="rId16"/>
    <p:sldId id="279" r:id="rId17"/>
    <p:sldId id="28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99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50" autoAdjust="0"/>
    <p:restoredTop sz="69796" autoAdjust="0"/>
  </p:normalViewPr>
  <p:slideViewPr>
    <p:cSldViewPr snapToGrid="0" snapToObjects="1">
      <p:cViewPr varScale="1">
        <p:scale>
          <a:sx n="77" d="100"/>
          <a:sy n="77" d="100"/>
        </p:scale>
        <p:origin x="1008" y="96"/>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een Deatherage" userId="2cf98fc6979a8cc1" providerId="LiveId" clId="{949EE42A-849E-4E41-A8F3-830F0AE6383E}"/>
    <pc:docChg chg="undo custSel addSld delSld modSld sldOrd">
      <pc:chgData name="Kaleen Deatherage" userId="2cf98fc6979a8cc1" providerId="LiveId" clId="{949EE42A-849E-4E41-A8F3-830F0AE6383E}" dt="2022-07-26T01:27:58.510" v="23603" actId="255"/>
      <pc:docMkLst>
        <pc:docMk/>
      </pc:docMkLst>
      <pc:sldChg chg="del">
        <pc:chgData name="Kaleen Deatherage" userId="2cf98fc6979a8cc1" providerId="LiveId" clId="{949EE42A-849E-4E41-A8F3-830F0AE6383E}" dt="2022-07-04T17:44:21.810" v="21976" actId="2696"/>
        <pc:sldMkLst>
          <pc:docMk/>
          <pc:sldMk cId="952509822" sldId="256"/>
        </pc:sldMkLst>
      </pc:sldChg>
      <pc:sldChg chg="del">
        <pc:chgData name="Kaleen Deatherage" userId="2cf98fc6979a8cc1" providerId="LiveId" clId="{949EE42A-849E-4E41-A8F3-830F0AE6383E}" dt="2022-07-03T23:42:54.658" v="20071" actId="2696"/>
        <pc:sldMkLst>
          <pc:docMk/>
          <pc:sldMk cId="2435231308" sldId="258"/>
        </pc:sldMkLst>
      </pc:sldChg>
      <pc:sldChg chg="del">
        <pc:chgData name="Kaleen Deatherage" userId="2cf98fc6979a8cc1" providerId="LiveId" clId="{949EE42A-849E-4E41-A8F3-830F0AE6383E}" dt="2022-07-04T17:44:24.910" v="21977" actId="2696"/>
        <pc:sldMkLst>
          <pc:docMk/>
          <pc:sldMk cId="2444519086" sldId="259"/>
        </pc:sldMkLst>
      </pc:sldChg>
      <pc:sldChg chg="del">
        <pc:chgData name="Kaleen Deatherage" userId="2cf98fc6979a8cc1" providerId="LiveId" clId="{949EE42A-849E-4E41-A8F3-830F0AE6383E}" dt="2022-07-04T17:44:28.908" v="21978" actId="2696"/>
        <pc:sldMkLst>
          <pc:docMk/>
          <pc:sldMk cId="2928800926" sldId="260"/>
        </pc:sldMkLst>
      </pc:sldChg>
      <pc:sldChg chg="addSp delSp modSp mod">
        <pc:chgData name="Kaleen Deatherage" userId="2cf98fc6979a8cc1" providerId="LiveId" clId="{949EE42A-849E-4E41-A8F3-830F0AE6383E}" dt="2022-07-26T01:27:58.510" v="23603" actId="255"/>
        <pc:sldMkLst>
          <pc:docMk/>
          <pc:sldMk cId="2911820582" sldId="261"/>
        </pc:sldMkLst>
        <pc:spChg chg="mod">
          <ac:chgData name="Kaleen Deatherage" userId="2cf98fc6979a8cc1" providerId="LiveId" clId="{949EE42A-849E-4E41-A8F3-830F0AE6383E}" dt="2022-07-26T01:27:58.510" v="23603" actId="255"/>
          <ac:spMkLst>
            <pc:docMk/>
            <pc:sldMk cId="2911820582" sldId="261"/>
            <ac:spMk id="2" creationId="{63E34496-2C97-5327-9D55-E634753FB011}"/>
          </ac:spMkLst>
        </pc:spChg>
        <pc:spChg chg="mod">
          <ac:chgData name="Kaleen Deatherage" userId="2cf98fc6979a8cc1" providerId="LiveId" clId="{949EE42A-849E-4E41-A8F3-830F0AE6383E}" dt="2022-07-20T23:44:10.817" v="22855" actId="1076"/>
          <ac:spMkLst>
            <pc:docMk/>
            <pc:sldMk cId="2911820582" sldId="261"/>
            <ac:spMk id="9" creationId="{5C84BF10-91EB-0CA0-48DA-B0DF3846163E}"/>
          </ac:spMkLst>
        </pc:spChg>
        <pc:picChg chg="add del">
          <ac:chgData name="Kaleen Deatherage" userId="2cf98fc6979a8cc1" providerId="LiveId" clId="{949EE42A-849E-4E41-A8F3-830F0AE6383E}" dt="2022-07-20T23:44:25.865" v="22857"/>
          <ac:picMkLst>
            <pc:docMk/>
            <pc:sldMk cId="2911820582" sldId="261"/>
            <ac:picMk id="3" creationId="{F4CC6A3B-EA68-D5BA-A95F-A480F4844BD2}"/>
          </ac:picMkLst>
        </pc:picChg>
      </pc:sldChg>
      <pc:sldChg chg="addSp delSp modSp add mod ord modClrScheme chgLayout modNotesTx">
        <pc:chgData name="Kaleen Deatherage" userId="2cf98fc6979a8cc1" providerId="LiveId" clId="{949EE42A-849E-4E41-A8F3-830F0AE6383E}" dt="2022-07-21T23:34:29.660" v="22936" actId="20577"/>
        <pc:sldMkLst>
          <pc:docMk/>
          <pc:sldMk cId="1506848243" sldId="262"/>
        </pc:sldMkLst>
        <pc:spChg chg="mod ord">
          <ac:chgData name="Kaleen Deatherage" userId="2cf98fc6979a8cc1" providerId="LiveId" clId="{949EE42A-849E-4E41-A8F3-830F0AE6383E}" dt="2022-06-25T23:26:48.061" v="383" actId="2711"/>
          <ac:spMkLst>
            <pc:docMk/>
            <pc:sldMk cId="1506848243" sldId="262"/>
            <ac:spMk id="2" creationId="{63E34496-2C97-5327-9D55-E634753FB011}"/>
          </ac:spMkLst>
        </pc:spChg>
        <pc:spChg chg="del mod">
          <ac:chgData name="Kaleen Deatherage" userId="2cf98fc6979a8cc1" providerId="LiveId" clId="{949EE42A-849E-4E41-A8F3-830F0AE6383E}" dt="2022-06-25T23:12:47.563" v="311" actId="478"/>
          <ac:spMkLst>
            <pc:docMk/>
            <pc:sldMk cId="1506848243" sldId="262"/>
            <ac:spMk id="3" creationId="{B4DB6790-8A51-E153-1700-662B630E8B82}"/>
          </ac:spMkLst>
        </pc:spChg>
        <pc:spChg chg="add mod ord">
          <ac:chgData name="Kaleen Deatherage" userId="2cf98fc6979a8cc1" providerId="LiveId" clId="{949EE42A-849E-4E41-A8F3-830F0AE6383E}" dt="2022-07-21T23:34:29.660" v="22936" actId="20577"/>
          <ac:spMkLst>
            <pc:docMk/>
            <pc:sldMk cId="1506848243" sldId="262"/>
            <ac:spMk id="4" creationId="{66403E6A-8A70-062E-62A7-4ABEABAC20C7}"/>
          </ac:spMkLst>
        </pc:spChg>
        <pc:spChg chg="mod">
          <ac:chgData name="Kaleen Deatherage" userId="2cf98fc6979a8cc1" providerId="LiveId" clId="{949EE42A-849E-4E41-A8F3-830F0AE6383E}" dt="2022-06-25T23:13:11.532" v="318" actId="1076"/>
          <ac:spMkLst>
            <pc:docMk/>
            <pc:sldMk cId="1506848243" sldId="262"/>
            <ac:spMk id="9" creationId="{5C84BF10-91EB-0CA0-48DA-B0DF3846163E}"/>
          </ac:spMkLst>
        </pc:spChg>
      </pc:sldChg>
      <pc:sldChg chg="addSp modSp add mod ord modClrScheme chgLayout modNotesTx">
        <pc:chgData name="Kaleen Deatherage" userId="2cf98fc6979a8cc1" providerId="LiveId" clId="{949EE42A-849E-4E41-A8F3-830F0AE6383E}" dt="2022-07-20T13:55:30.253" v="22853" actId="20577"/>
        <pc:sldMkLst>
          <pc:docMk/>
          <pc:sldMk cId="4157319214" sldId="263"/>
        </pc:sldMkLst>
        <pc:spChg chg="add mod ord">
          <ac:chgData name="Kaleen Deatherage" userId="2cf98fc6979a8cc1" providerId="LiveId" clId="{949EE42A-849E-4E41-A8F3-830F0AE6383E}" dt="2022-06-26T00:03:54.135" v="1571" actId="113"/>
          <ac:spMkLst>
            <pc:docMk/>
            <pc:sldMk cId="4157319214" sldId="263"/>
            <ac:spMk id="2" creationId="{6DFB8C3B-CAA0-E223-C755-CEEFDF2630D4}"/>
          </ac:spMkLst>
        </pc:spChg>
      </pc:sldChg>
      <pc:sldChg chg="addSp delSp modSp add mod ord modClrScheme chgLayout modNotesTx">
        <pc:chgData name="Kaleen Deatherage" userId="2cf98fc6979a8cc1" providerId="LiveId" clId="{949EE42A-849E-4E41-A8F3-830F0AE6383E}" dt="2022-06-26T00:33:47.033" v="3398" actId="20577"/>
        <pc:sldMkLst>
          <pc:docMk/>
          <pc:sldMk cId="2782831456" sldId="264"/>
        </pc:sldMkLst>
        <pc:spChg chg="del mod ord">
          <ac:chgData name="Kaleen Deatherage" userId="2cf98fc6979a8cc1" providerId="LiveId" clId="{949EE42A-849E-4E41-A8F3-830F0AE6383E}" dt="2022-06-25T23:30:04.984" v="396" actId="700"/>
          <ac:spMkLst>
            <pc:docMk/>
            <pc:sldMk cId="2782831456" sldId="264"/>
            <ac:spMk id="2" creationId="{63E34496-2C97-5327-9D55-E634753FB011}"/>
          </ac:spMkLst>
        </pc:spChg>
        <pc:spChg chg="add mod ord">
          <ac:chgData name="Kaleen Deatherage" userId="2cf98fc6979a8cc1" providerId="LiveId" clId="{949EE42A-849E-4E41-A8F3-830F0AE6383E}" dt="2022-06-25T23:30:36.409" v="400" actId="122"/>
          <ac:spMkLst>
            <pc:docMk/>
            <pc:sldMk cId="2782831456" sldId="264"/>
            <ac:spMk id="3" creationId="{DE18113F-86D3-4A96-5BC5-EFCF8B623B74}"/>
          </ac:spMkLst>
        </pc:spChg>
        <pc:spChg chg="add del mod ord">
          <ac:chgData name="Kaleen Deatherage" userId="2cf98fc6979a8cc1" providerId="LiveId" clId="{949EE42A-849E-4E41-A8F3-830F0AE6383E}" dt="2022-06-25T23:30:09.635" v="397"/>
          <ac:spMkLst>
            <pc:docMk/>
            <pc:sldMk cId="2782831456" sldId="264"/>
            <ac:spMk id="4" creationId="{7AA5A085-0E44-044A-C245-2F4421E0A6EA}"/>
          </ac:spMkLst>
        </pc:spChg>
        <pc:spChg chg="mod">
          <ac:chgData name="Kaleen Deatherage" userId="2cf98fc6979a8cc1" providerId="LiveId" clId="{949EE42A-849E-4E41-A8F3-830F0AE6383E}" dt="2022-06-25T23:30:44.216" v="401" actId="207"/>
          <ac:spMkLst>
            <pc:docMk/>
            <pc:sldMk cId="2782831456" sldId="264"/>
            <ac:spMk id="9" creationId="{5C84BF10-91EB-0CA0-48DA-B0DF3846163E}"/>
          </ac:spMkLst>
        </pc:spChg>
        <pc:spChg chg="add mod">
          <ac:chgData name="Kaleen Deatherage" userId="2cf98fc6979a8cc1" providerId="LiveId" clId="{949EE42A-849E-4E41-A8F3-830F0AE6383E}" dt="2022-06-25T23:31:12.649" v="408" actId="5793"/>
          <ac:spMkLst>
            <pc:docMk/>
            <pc:sldMk cId="2782831456" sldId="264"/>
            <ac:spMk id="12" creationId="{E28D75CB-EC39-C380-66EB-5EBC8F87CC21}"/>
          </ac:spMkLst>
        </pc:spChg>
      </pc:sldChg>
      <pc:sldChg chg="addSp delSp modSp add mod ord modClrScheme chgLayout modNotesTx">
        <pc:chgData name="Kaleen Deatherage" userId="2cf98fc6979a8cc1" providerId="LiveId" clId="{949EE42A-849E-4E41-A8F3-830F0AE6383E}" dt="2022-07-21T23:33:48.656" v="22930" actId="207"/>
        <pc:sldMkLst>
          <pc:docMk/>
          <pc:sldMk cId="397670355" sldId="265"/>
        </pc:sldMkLst>
        <pc:spChg chg="del mod ord">
          <ac:chgData name="Kaleen Deatherage" userId="2cf98fc6979a8cc1" providerId="LiveId" clId="{949EE42A-849E-4E41-A8F3-830F0AE6383E}" dt="2022-06-25T23:35:12.090" v="715" actId="700"/>
          <ac:spMkLst>
            <pc:docMk/>
            <pc:sldMk cId="397670355" sldId="265"/>
            <ac:spMk id="2" creationId="{63E34496-2C97-5327-9D55-E634753FB011}"/>
          </ac:spMkLst>
        </pc:spChg>
        <pc:spChg chg="del">
          <ac:chgData name="Kaleen Deatherage" userId="2cf98fc6979a8cc1" providerId="LiveId" clId="{949EE42A-849E-4E41-A8F3-830F0AE6383E}" dt="2022-06-25T23:35:12.090" v="715" actId="700"/>
          <ac:spMkLst>
            <pc:docMk/>
            <pc:sldMk cId="397670355" sldId="265"/>
            <ac:spMk id="3" creationId="{B4DB6790-8A51-E153-1700-662B630E8B82}"/>
          </ac:spMkLst>
        </pc:spChg>
        <pc:spChg chg="add del mod ord">
          <ac:chgData name="Kaleen Deatherage" userId="2cf98fc6979a8cc1" providerId="LiveId" clId="{949EE42A-849E-4E41-A8F3-830F0AE6383E}" dt="2022-06-25T23:37:03.065" v="945" actId="700"/>
          <ac:spMkLst>
            <pc:docMk/>
            <pc:sldMk cId="397670355" sldId="265"/>
            <ac:spMk id="4" creationId="{591F11CB-D9BF-2601-AD76-25636A2DBF80}"/>
          </ac:spMkLst>
        </pc:spChg>
        <pc:spChg chg="add mod ord">
          <ac:chgData name="Kaleen Deatherage" userId="2cf98fc6979a8cc1" providerId="LiveId" clId="{949EE42A-849E-4E41-A8F3-830F0AE6383E}" dt="2022-06-25T23:37:28.178" v="950" actId="122"/>
          <ac:spMkLst>
            <pc:docMk/>
            <pc:sldMk cId="397670355" sldId="265"/>
            <ac:spMk id="7" creationId="{19FCC13D-1B70-818E-80AA-9A9B76D0D30B}"/>
          </ac:spMkLst>
        </pc:spChg>
        <pc:spChg chg="add mod ord">
          <ac:chgData name="Kaleen Deatherage" userId="2cf98fc6979a8cc1" providerId="LiveId" clId="{949EE42A-849E-4E41-A8F3-830F0AE6383E}" dt="2022-07-21T23:33:48.656" v="22930" actId="207"/>
          <ac:spMkLst>
            <pc:docMk/>
            <pc:sldMk cId="397670355" sldId="265"/>
            <ac:spMk id="10" creationId="{DD4AC7F8-4C87-6FD6-EABB-587A20A66370}"/>
          </ac:spMkLst>
        </pc:spChg>
      </pc:sldChg>
      <pc:sldChg chg="addSp modSp add mod ord modClrScheme chgLayout modNotesTx">
        <pc:chgData name="Kaleen Deatherage" userId="2cf98fc6979a8cc1" providerId="LiveId" clId="{949EE42A-849E-4E41-A8F3-830F0AE6383E}" dt="2022-07-21T23:35:30.661" v="22960" actId="207"/>
        <pc:sldMkLst>
          <pc:docMk/>
          <pc:sldMk cId="3982984272" sldId="266"/>
        </pc:sldMkLst>
        <pc:spChg chg="add mod ord">
          <ac:chgData name="Kaleen Deatherage" userId="2cf98fc6979a8cc1" providerId="LiveId" clId="{949EE42A-849E-4E41-A8F3-830F0AE6383E}" dt="2022-07-21T23:35:30.661" v="22960" actId="207"/>
          <ac:spMkLst>
            <pc:docMk/>
            <pc:sldMk cId="3982984272" sldId="266"/>
            <ac:spMk id="2" creationId="{8A1A3586-943A-DE3D-698C-0787832639A6}"/>
          </ac:spMkLst>
        </pc:spChg>
      </pc:sldChg>
      <pc:sldChg chg="addSp delSp modSp add mod ord modClrScheme chgLayout modNotesTx">
        <pc:chgData name="Kaleen Deatherage" userId="2cf98fc6979a8cc1" providerId="LiveId" clId="{949EE42A-849E-4E41-A8F3-830F0AE6383E}" dt="2022-07-22T13:57:11.731" v="23352" actId="27636"/>
        <pc:sldMkLst>
          <pc:docMk/>
          <pc:sldMk cId="1303197122" sldId="267"/>
        </pc:sldMkLst>
        <pc:spChg chg="del mod ord">
          <ac:chgData name="Kaleen Deatherage" userId="2cf98fc6979a8cc1" providerId="LiveId" clId="{949EE42A-849E-4E41-A8F3-830F0AE6383E}" dt="2022-06-26T00:10:34.937" v="2036" actId="700"/>
          <ac:spMkLst>
            <pc:docMk/>
            <pc:sldMk cId="1303197122" sldId="267"/>
            <ac:spMk id="2" creationId="{63E34496-2C97-5327-9D55-E634753FB011}"/>
          </ac:spMkLst>
        </pc:spChg>
        <pc:spChg chg="add mod ord">
          <ac:chgData name="Kaleen Deatherage" userId="2cf98fc6979a8cc1" providerId="LiveId" clId="{949EE42A-849E-4E41-A8F3-830F0AE6383E}" dt="2022-07-22T13:52:48.002" v="23226" actId="1076"/>
          <ac:spMkLst>
            <pc:docMk/>
            <pc:sldMk cId="1303197122" sldId="267"/>
            <ac:spMk id="3" creationId="{931238A0-FA4A-1E4B-3C1B-F5E708AF9ACC}"/>
          </ac:spMkLst>
        </pc:spChg>
        <pc:spChg chg="add mod ord">
          <ac:chgData name="Kaleen Deatherage" userId="2cf98fc6979a8cc1" providerId="LiveId" clId="{949EE42A-849E-4E41-A8F3-830F0AE6383E}" dt="2022-07-22T13:57:11.731" v="23352" actId="27636"/>
          <ac:spMkLst>
            <pc:docMk/>
            <pc:sldMk cId="1303197122" sldId="267"/>
            <ac:spMk id="4" creationId="{FF8FDED7-43FF-43D6-4423-04E53F6B18C3}"/>
          </ac:spMkLst>
        </pc:spChg>
        <pc:spChg chg="mod">
          <ac:chgData name="Kaleen Deatherage" userId="2cf98fc6979a8cc1" providerId="LiveId" clId="{949EE42A-849E-4E41-A8F3-830F0AE6383E}" dt="2022-06-26T00:12:22.396" v="2085" actId="2711"/>
          <ac:spMkLst>
            <pc:docMk/>
            <pc:sldMk cId="1303197122" sldId="267"/>
            <ac:spMk id="9" creationId="{5C84BF10-91EB-0CA0-48DA-B0DF3846163E}"/>
          </ac:spMkLst>
        </pc:spChg>
      </pc:sldChg>
      <pc:sldChg chg="addSp delSp modSp add mod ord modClrScheme chgLayout modNotesTx">
        <pc:chgData name="Kaleen Deatherage" userId="2cf98fc6979a8cc1" providerId="LiveId" clId="{949EE42A-849E-4E41-A8F3-830F0AE6383E}" dt="2022-07-22T14:56:48.948" v="23602" actId="27636"/>
        <pc:sldMkLst>
          <pc:docMk/>
          <pc:sldMk cId="3792443536" sldId="268"/>
        </pc:sldMkLst>
        <pc:spChg chg="del mod ord">
          <ac:chgData name="Kaleen Deatherage" userId="2cf98fc6979a8cc1" providerId="LiveId" clId="{949EE42A-849E-4E41-A8F3-830F0AE6383E}" dt="2022-06-26T00:28:07.524" v="3026" actId="700"/>
          <ac:spMkLst>
            <pc:docMk/>
            <pc:sldMk cId="3792443536" sldId="268"/>
            <ac:spMk id="2" creationId="{63E34496-2C97-5327-9D55-E634753FB011}"/>
          </ac:spMkLst>
        </pc:spChg>
        <pc:spChg chg="del mod ord">
          <ac:chgData name="Kaleen Deatherage" userId="2cf98fc6979a8cc1" providerId="LiveId" clId="{949EE42A-849E-4E41-A8F3-830F0AE6383E}" dt="2022-06-26T00:28:07.524" v="3026" actId="700"/>
          <ac:spMkLst>
            <pc:docMk/>
            <pc:sldMk cId="3792443536" sldId="268"/>
            <ac:spMk id="3" creationId="{B4DB6790-8A51-E153-1700-662B630E8B82}"/>
          </ac:spMkLst>
        </pc:spChg>
        <pc:spChg chg="add mod ord">
          <ac:chgData name="Kaleen Deatherage" userId="2cf98fc6979a8cc1" providerId="LiveId" clId="{949EE42A-849E-4E41-A8F3-830F0AE6383E}" dt="2022-07-22T14:00:16.374" v="23364" actId="14100"/>
          <ac:spMkLst>
            <pc:docMk/>
            <pc:sldMk cId="3792443536" sldId="268"/>
            <ac:spMk id="4" creationId="{B74951AE-B011-2F74-27BC-488143D1717C}"/>
          </ac:spMkLst>
        </pc:spChg>
        <pc:spChg chg="add mod ord">
          <ac:chgData name="Kaleen Deatherage" userId="2cf98fc6979a8cc1" providerId="LiveId" clId="{949EE42A-849E-4E41-A8F3-830F0AE6383E}" dt="2022-07-22T14:56:48.948" v="23602" actId="27636"/>
          <ac:spMkLst>
            <pc:docMk/>
            <pc:sldMk cId="3792443536" sldId="268"/>
            <ac:spMk id="7" creationId="{4FE7641C-81CE-5C46-9F82-5D336819209C}"/>
          </ac:spMkLst>
        </pc:spChg>
        <pc:picChg chg="mod">
          <ac:chgData name="Kaleen Deatherage" userId="2cf98fc6979a8cc1" providerId="LiveId" clId="{949EE42A-849E-4E41-A8F3-830F0AE6383E}" dt="2022-06-26T00:50:45.936" v="4215" actId="14100"/>
          <ac:picMkLst>
            <pc:docMk/>
            <pc:sldMk cId="3792443536" sldId="268"/>
            <ac:picMk id="8" creationId="{02FD7939-233D-FE5F-E533-D0DEA43155E2}"/>
          </ac:picMkLst>
        </pc:picChg>
      </pc:sldChg>
      <pc:sldChg chg="addSp modSp add mod ord modClrScheme chgLayout modNotesTx">
        <pc:chgData name="Kaleen Deatherage" userId="2cf98fc6979a8cc1" providerId="LiveId" clId="{949EE42A-849E-4E41-A8F3-830F0AE6383E}" dt="2022-06-26T01:22:09.601" v="6978" actId="20577"/>
        <pc:sldMkLst>
          <pc:docMk/>
          <pc:sldMk cId="3537135375" sldId="269"/>
        </pc:sldMkLst>
        <pc:spChg chg="add mod ord">
          <ac:chgData name="Kaleen Deatherage" userId="2cf98fc6979a8cc1" providerId="LiveId" clId="{949EE42A-849E-4E41-A8F3-830F0AE6383E}" dt="2022-06-26T01:10:07.042" v="5715" actId="20577"/>
          <ac:spMkLst>
            <pc:docMk/>
            <pc:sldMk cId="3537135375" sldId="269"/>
            <ac:spMk id="2" creationId="{42C7152E-8CB0-E27C-5B28-FA1C4DADBB34}"/>
          </ac:spMkLst>
        </pc:spChg>
        <pc:spChg chg="add mod ord">
          <ac:chgData name="Kaleen Deatherage" userId="2cf98fc6979a8cc1" providerId="LiveId" clId="{949EE42A-849E-4E41-A8F3-830F0AE6383E}" dt="2022-06-26T01:19:15.518" v="6500" actId="20577"/>
          <ac:spMkLst>
            <pc:docMk/>
            <pc:sldMk cId="3537135375" sldId="269"/>
            <ac:spMk id="3" creationId="{1207F4BC-18CE-D338-B86F-6E56C9C1E6CB}"/>
          </ac:spMkLst>
        </pc:spChg>
      </pc:sldChg>
      <pc:sldChg chg="addSp delSp modSp add mod ord modClrScheme chgLayout modNotesTx">
        <pc:chgData name="Kaleen Deatherage" userId="2cf98fc6979a8cc1" providerId="LiveId" clId="{949EE42A-849E-4E41-A8F3-830F0AE6383E}" dt="2022-06-26T02:52:04.703" v="11264" actId="113"/>
        <pc:sldMkLst>
          <pc:docMk/>
          <pc:sldMk cId="3185478652" sldId="270"/>
        </pc:sldMkLst>
        <pc:spChg chg="del mod ord">
          <ac:chgData name="Kaleen Deatherage" userId="2cf98fc6979a8cc1" providerId="LiveId" clId="{949EE42A-849E-4E41-A8F3-830F0AE6383E}" dt="2022-06-26T01:24:28.627" v="6982" actId="700"/>
          <ac:spMkLst>
            <pc:docMk/>
            <pc:sldMk cId="3185478652" sldId="270"/>
            <ac:spMk id="2" creationId="{63E34496-2C97-5327-9D55-E634753FB011}"/>
          </ac:spMkLst>
        </pc:spChg>
        <pc:spChg chg="add mod ord">
          <ac:chgData name="Kaleen Deatherage" userId="2cf98fc6979a8cc1" providerId="LiveId" clId="{949EE42A-849E-4E41-A8F3-830F0AE6383E}" dt="2022-06-26T02:02:22.955" v="7214" actId="14100"/>
          <ac:spMkLst>
            <pc:docMk/>
            <pc:sldMk cId="3185478652" sldId="270"/>
            <ac:spMk id="3" creationId="{B5331782-A352-BF34-86A4-DAF4AA3A3BC3}"/>
          </ac:spMkLst>
        </pc:spChg>
        <pc:spChg chg="add mod ord">
          <ac:chgData name="Kaleen Deatherage" userId="2cf98fc6979a8cc1" providerId="LiveId" clId="{949EE42A-849E-4E41-A8F3-830F0AE6383E}" dt="2022-06-26T02:10:54.236" v="7607" actId="1076"/>
          <ac:spMkLst>
            <pc:docMk/>
            <pc:sldMk cId="3185478652" sldId="270"/>
            <ac:spMk id="4" creationId="{55AB6D60-4341-610C-8558-AD6667325F06}"/>
          </ac:spMkLst>
        </pc:spChg>
        <pc:spChg chg="mod">
          <ac:chgData name="Kaleen Deatherage" userId="2cf98fc6979a8cc1" providerId="LiveId" clId="{949EE42A-849E-4E41-A8F3-830F0AE6383E}" dt="2022-06-26T02:10:48.913" v="7606" actId="1076"/>
          <ac:spMkLst>
            <pc:docMk/>
            <pc:sldMk cId="3185478652" sldId="270"/>
            <ac:spMk id="9" creationId="{5C84BF10-91EB-0CA0-48DA-B0DF3846163E}"/>
          </ac:spMkLst>
        </pc:spChg>
        <pc:spChg chg="mod">
          <ac:chgData name="Kaleen Deatherage" userId="2cf98fc6979a8cc1" providerId="LiveId" clId="{949EE42A-849E-4E41-A8F3-830F0AE6383E}" dt="2022-06-26T02:16:12.361" v="8181" actId="20577"/>
          <ac:spMkLst>
            <pc:docMk/>
            <pc:sldMk cId="3185478652" sldId="270"/>
            <ac:spMk id="11" creationId="{6B1BFF36-AB7D-3F4C-C549-CE48CC5BA348}"/>
          </ac:spMkLst>
        </pc:spChg>
      </pc:sldChg>
      <pc:sldChg chg="addSp delSp modSp add mod ord modClrScheme chgLayout modNotesTx">
        <pc:chgData name="Kaleen Deatherage" userId="2cf98fc6979a8cc1" providerId="LiveId" clId="{949EE42A-849E-4E41-A8F3-830F0AE6383E}" dt="2022-06-26T02:48:08.158" v="10995" actId="20577"/>
        <pc:sldMkLst>
          <pc:docMk/>
          <pc:sldMk cId="2205704516" sldId="271"/>
        </pc:sldMkLst>
        <pc:spChg chg="del mod ord">
          <ac:chgData name="Kaleen Deatherage" userId="2cf98fc6979a8cc1" providerId="LiveId" clId="{949EE42A-849E-4E41-A8F3-830F0AE6383E}" dt="2022-06-26T02:18:20.104" v="8366" actId="700"/>
          <ac:spMkLst>
            <pc:docMk/>
            <pc:sldMk cId="2205704516" sldId="271"/>
            <ac:spMk id="2" creationId="{63E34496-2C97-5327-9D55-E634753FB011}"/>
          </ac:spMkLst>
        </pc:spChg>
        <pc:spChg chg="del mod ord">
          <ac:chgData name="Kaleen Deatherage" userId="2cf98fc6979a8cc1" providerId="LiveId" clId="{949EE42A-849E-4E41-A8F3-830F0AE6383E}" dt="2022-06-26T02:18:20.104" v="8366" actId="700"/>
          <ac:spMkLst>
            <pc:docMk/>
            <pc:sldMk cId="2205704516" sldId="271"/>
            <ac:spMk id="3" creationId="{B4DB6790-8A51-E153-1700-662B630E8B82}"/>
          </ac:spMkLst>
        </pc:spChg>
        <pc:spChg chg="add mod ord">
          <ac:chgData name="Kaleen Deatherage" userId="2cf98fc6979a8cc1" providerId="LiveId" clId="{949EE42A-849E-4E41-A8F3-830F0AE6383E}" dt="2022-06-26T02:25:03.211" v="8791" actId="20577"/>
          <ac:spMkLst>
            <pc:docMk/>
            <pc:sldMk cId="2205704516" sldId="271"/>
            <ac:spMk id="4" creationId="{1DC93134-427C-3162-8FEE-C4BE2CA7DE03}"/>
          </ac:spMkLst>
        </pc:spChg>
        <pc:spChg chg="add mod ord">
          <ac:chgData name="Kaleen Deatherage" userId="2cf98fc6979a8cc1" providerId="LiveId" clId="{949EE42A-849E-4E41-A8F3-830F0AE6383E}" dt="2022-06-26T02:28:42.695" v="8908" actId="255"/>
          <ac:spMkLst>
            <pc:docMk/>
            <pc:sldMk cId="2205704516" sldId="271"/>
            <ac:spMk id="7" creationId="{8F6D074C-89A3-646E-E1A3-4578230622C5}"/>
          </ac:spMkLst>
        </pc:spChg>
      </pc:sldChg>
      <pc:sldChg chg="addSp modSp add mod ord modClrScheme chgLayout modNotesTx">
        <pc:chgData name="Kaleen Deatherage" userId="2cf98fc6979a8cc1" providerId="LiveId" clId="{949EE42A-849E-4E41-A8F3-830F0AE6383E}" dt="2022-06-26T14:34:53.828" v="14120" actId="20577"/>
        <pc:sldMkLst>
          <pc:docMk/>
          <pc:sldMk cId="822120680" sldId="272"/>
        </pc:sldMkLst>
        <pc:spChg chg="add mod ord">
          <ac:chgData name="Kaleen Deatherage" userId="2cf98fc6979a8cc1" providerId="LiveId" clId="{949EE42A-849E-4E41-A8F3-830F0AE6383E}" dt="2022-06-26T02:54:41.784" v="11277" actId="207"/>
          <ac:spMkLst>
            <pc:docMk/>
            <pc:sldMk cId="822120680" sldId="272"/>
            <ac:spMk id="2" creationId="{FD9B5186-6D79-BB40-74D3-948CB3A4CAA7}"/>
          </ac:spMkLst>
        </pc:spChg>
        <pc:spChg chg="add mod ord">
          <ac:chgData name="Kaleen Deatherage" userId="2cf98fc6979a8cc1" providerId="LiveId" clId="{949EE42A-849E-4E41-A8F3-830F0AE6383E}" dt="2022-06-26T14:21:09.368" v="12734" actId="20577"/>
          <ac:spMkLst>
            <pc:docMk/>
            <pc:sldMk cId="822120680" sldId="272"/>
            <ac:spMk id="3" creationId="{BF205EF3-E643-7690-7EAA-87C0378614B7}"/>
          </ac:spMkLst>
        </pc:spChg>
      </pc:sldChg>
      <pc:sldChg chg="addSp delSp modSp add mod ord modClrScheme chgLayout modNotesTx">
        <pc:chgData name="Kaleen Deatherage" userId="2cf98fc6979a8cc1" providerId="LiveId" clId="{949EE42A-849E-4E41-A8F3-830F0AE6383E}" dt="2022-06-26T14:45:51.015" v="15199" actId="313"/>
        <pc:sldMkLst>
          <pc:docMk/>
          <pc:sldMk cId="921071399" sldId="273"/>
        </pc:sldMkLst>
        <pc:spChg chg="del mod ord">
          <ac:chgData name="Kaleen Deatherage" userId="2cf98fc6979a8cc1" providerId="LiveId" clId="{949EE42A-849E-4E41-A8F3-830F0AE6383E}" dt="2022-06-26T03:12:31.978" v="12429" actId="700"/>
          <ac:spMkLst>
            <pc:docMk/>
            <pc:sldMk cId="921071399" sldId="273"/>
            <ac:spMk id="2" creationId="{63E34496-2C97-5327-9D55-E634753FB011}"/>
          </ac:spMkLst>
        </pc:spChg>
        <pc:spChg chg="add mod ord">
          <ac:chgData name="Kaleen Deatherage" userId="2cf98fc6979a8cc1" providerId="LiveId" clId="{949EE42A-849E-4E41-A8F3-830F0AE6383E}" dt="2022-06-26T14:43:27.900" v="14860" actId="1076"/>
          <ac:spMkLst>
            <pc:docMk/>
            <pc:sldMk cId="921071399" sldId="273"/>
            <ac:spMk id="3" creationId="{04419594-C5EE-87DB-CFC5-CA1F0764ECBD}"/>
          </ac:spMkLst>
        </pc:spChg>
        <pc:spChg chg="add mod ord">
          <ac:chgData name="Kaleen Deatherage" userId="2cf98fc6979a8cc1" providerId="LiveId" clId="{949EE42A-849E-4E41-A8F3-830F0AE6383E}" dt="2022-06-26T14:43:23.214" v="14859" actId="1076"/>
          <ac:spMkLst>
            <pc:docMk/>
            <pc:sldMk cId="921071399" sldId="273"/>
            <ac:spMk id="4" creationId="{6157DD5B-B5EC-4A92-6FAA-734E9F0A33D0}"/>
          </ac:spMkLst>
        </pc:spChg>
      </pc:sldChg>
      <pc:sldChg chg="addSp delSp modSp add mod ord modClrScheme chgLayout modNotesTx">
        <pc:chgData name="Kaleen Deatherage" userId="2cf98fc6979a8cc1" providerId="LiveId" clId="{949EE42A-849E-4E41-A8F3-830F0AE6383E}" dt="2022-06-28T01:42:01.891" v="17582" actId="313"/>
        <pc:sldMkLst>
          <pc:docMk/>
          <pc:sldMk cId="3216274649" sldId="274"/>
        </pc:sldMkLst>
        <pc:spChg chg="del mod ord">
          <ac:chgData name="Kaleen Deatherage" userId="2cf98fc6979a8cc1" providerId="LiveId" clId="{949EE42A-849E-4E41-A8F3-830F0AE6383E}" dt="2022-06-26T03:13:22.140" v="12436" actId="700"/>
          <ac:spMkLst>
            <pc:docMk/>
            <pc:sldMk cId="3216274649" sldId="274"/>
            <ac:spMk id="2" creationId="{63E34496-2C97-5327-9D55-E634753FB011}"/>
          </ac:spMkLst>
        </pc:spChg>
        <pc:spChg chg="del mod ord">
          <ac:chgData name="Kaleen Deatherage" userId="2cf98fc6979a8cc1" providerId="LiveId" clId="{949EE42A-849E-4E41-A8F3-830F0AE6383E}" dt="2022-06-26T03:13:22.140" v="12436" actId="700"/>
          <ac:spMkLst>
            <pc:docMk/>
            <pc:sldMk cId="3216274649" sldId="274"/>
            <ac:spMk id="3" creationId="{B4DB6790-8A51-E153-1700-662B630E8B82}"/>
          </ac:spMkLst>
        </pc:spChg>
        <pc:spChg chg="add mod ord">
          <ac:chgData name="Kaleen Deatherage" userId="2cf98fc6979a8cc1" providerId="LiveId" clId="{949EE42A-849E-4E41-A8F3-830F0AE6383E}" dt="2022-06-28T01:37:34.900" v="16862" actId="1076"/>
          <ac:spMkLst>
            <pc:docMk/>
            <pc:sldMk cId="3216274649" sldId="274"/>
            <ac:spMk id="4" creationId="{147FBF2C-E1DD-D403-6D91-E283164E2A9D}"/>
          </ac:spMkLst>
        </pc:spChg>
        <pc:spChg chg="add mod ord">
          <ac:chgData name="Kaleen Deatherage" userId="2cf98fc6979a8cc1" providerId="LiveId" clId="{949EE42A-849E-4E41-A8F3-830F0AE6383E}" dt="2022-06-28T01:38:13.091" v="16886" actId="207"/>
          <ac:spMkLst>
            <pc:docMk/>
            <pc:sldMk cId="3216274649" sldId="274"/>
            <ac:spMk id="7" creationId="{6B128A51-9ED1-6F9E-2D0D-332331A11114}"/>
          </ac:spMkLst>
        </pc:spChg>
      </pc:sldChg>
      <pc:sldChg chg="addSp modSp add mod ord modClrScheme chgLayout modNotesTx">
        <pc:chgData name="Kaleen Deatherage" userId="2cf98fc6979a8cc1" providerId="LiveId" clId="{949EE42A-849E-4E41-A8F3-830F0AE6383E}" dt="2022-07-04T17:22:37.285" v="20279" actId="20577"/>
        <pc:sldMkLst>
          <pc:docMk/>
          <pc:sldMk cId="1584450471" sldId="275"/>
        </pc:sldMkLst>
        <pc:spChg chg="add mod ord">
          <ac:chgData name="Kaleen Deatherage" userId="2cf98fc6979a8cc1" providerId="LiveId" clId="{949EE42A-849E-4E41-A8F3-830F0AE6383E}" dt="2022-06-28T01:45:12.952" v="17608" actId="20577"/>
          <ac:spMkLst>
            <pc:docMk/>
            <pc:sldMk cId="1584450471" sldId="275"/>
            <ac:spMk id="2" creationId="{4271E45C-5AF9-4210-0172-B6EAE2914C8E}"/>
          </ac:spMkLst>
        </pc:spChg>
        <pc:spChg chg="add mod ord">
          <ac:chgData name="Kaleen Deatherage" userId="2cf98fc6979a8cc1" providerId="LiveId" clId="{949EE42A-849E-4E41-A8F3-830F0AE6383E}" dt="2022-06-28T01:57:58.399" v="19084" actId="1076"/>
          <ac:spMkLst>
            <pc:docMk/>
            <pc:sldMk cId="1584450471" sldId="275"/>
            <ac:spMk id="3" creationId="{39113B92-FEC4-C9A6-9BC5-CEFB3FF14A08}"/>
          </ac:spMkLst>
        </pc:spChg>
      </pc:sldChg>
      <pc:sldChg chg="addSp delSp modSp add del mod ord modClrScheme chgLayout modNotesTx">
        <pc:chgData name="Kaleen Deatherage" userId="2cf98fc6979a8cc1" providerId="LiveId" clId="{949EE42A-849E-4E41-A8F3-830F0AE6383E}" dt="2022-07-04T17:38:59.157" v="21662" actId="2696"/>
        <pc:sldMkLst>
          <pc:docMk/>
          <pc:sldMk cId="2388009692" sldId="276"/>
        </pc:sldMkLst>
        <pc:spChg chg="del mod ord">
          <ac:chgData name="Kaleen Deatherage" userId="2cf98fc6979a8cc1" providerId="LiveId" clId="{949EE42A-849E-4E41-A8F3-830F0AE6383E}" dt="2022-06-26T03:15:20.525" v="12449" actId="700"/>
          <ac:spMkLst>
            <pc:docMk/>
            <pc:sldMk cId="2388009692" sldId="276"/>
            <ac:spMk id="2" creationId="{63E34496-2C97-5327-9D55-E634753FB011}"/>
          </ac:spMkLst>
        </pc:spChg>
        <pc:spChg chg="add mod ord">
          <ac:chgData name="Kaleen Deatherage" userId="2cf98fc6979a8cc1" providerId="LiveId" clId="{949EE42A-849E-4E41-A8F3-830F0AE6383E}" dt="2022-07-03T23:39:57.520" v="20023" actId="122"/>
          <ac:spMkLst>
            <pc:docMk/>
            <pc:sldMk cId="2388009692" sldId="276"/>
            <ac:spMk id="3" creationId="{AE3B57F4-4D6A-6ED1-1196-05B176F09F8B}"/>
          </ac:spMkLst>
        </pc:spChg>
        <pc:spChg chg="add mod ord">
          <ac:chgData name="Kaleen Deatherage" userId="2cf98fc6979a8cc1" providerId="LiveId" clId="{949EE42A-849E-4E41-A8F3-830F0AE6383E}" dt="2022-07-04T17:31:45.300" v="20985" actId="207"/>
          <ac:spMkLst>
            <pc:docMk/>
            <pc:sldMk cId="2388009692" sldId="276"/>
            <ac:spMk id="4" creationId="{8A0FB827-1465-B543-A856-01F24589CA0D}"/>
          </ac:spMkLst>
        </pc:spChg>
      </pc:sldChg>
      <pc:sldChg chg="addSp delSp modSp add del mod ord modClrScheme chgLayout">
        <pc:chgData name="Kaleen Deatherage" userId="2cf98fc6979a8cc1" providerId="LiveId" clId="{949EE42A-849E-4E41-A8F3-830F0AE6383E}" dt="2022-07-04T17:37:35.785" v="21651" actId="2696"/>
        <pc:sldMkLst>
          <pc:docMk/>
          <pc:sldMk cId="1857784667" sldId="277"/>
        </pc:sldMkLst>
        <pc:spChg chg="del mod ord">
          <ac:chgData name="Kaleen Deatherage" userId="2cf98fc6979a8cc1" providerId="LiveId" clId="{949EE42A-849E-4E41-A8F3-830F0AE6383E}" dt="2022-06-26T03:16:01.151" v="12455" actId="700"/>
          <ac:spMkLst>
            <pc:docMk/>
            <pc:sldMk cId="1857784667" sldId="277"/>
            <ac:spMk id="2" creationId="{63E34496-2C97-5327-9D55-E634753FB011}"/>
          </ac:spMkLst>
        </pc:spChg>
        <pc:spChg chg="del mod ord">
          <ac:chgData name="Kaleen Deatherage" userId="2cf98fc6979a8cc1" providerId="LiveId" clId="{949EE42A-849E-4E41-A8F3-830F0AE6383E}" dt="2022-06-26T03:16:01.151" v="12455" actId="700"/>
          <ac:spMkLst>
            <pc:docMk/>
            <pc:sldMk cId="1857784667" sldId="277"/>
            <ac:spMk id="3" creationId="{B4DB6790-8A51-E153-1700-662B630E8B82}"/>
          </ac:spMkLst>
        </pc:spChg>
        <pc:spChg chg="add mod ord">
          <ac:chgData name="Kaleen Deatherage" userId="2cf98fc6979a8cc1" providerId="LiveId" clId="{949EE42A-849E-4E41-A8F3-830F0AE6383E}" dt="2022-07-04T17:37:04.757" v="21645" actId="21"/>
          <ac:spMkLst>
            <pc:docMk/>
            <pc:sldMk cId="1857784667" sldId="277"/>
            <ac:spMk id="4" creationId="{96DD8146-5582-089F-80AA-31E553B69860}"/>
          </ac:spMkLst>
        </pc:spChg>
        <pc:spChg chg="add mod ord">
          <ac:chgData name="Kaleen Deatherage" userId="2cf98fc6979a8cc1" providerId="LiveId" clId="{949EE42A-849E-4E41-A8F3-830F0AE6383E}" dt="2022-07-04T17:36:17.923" v="21639" actId="20577"/>
          <ac:spMkLst>
            <pc:docMk/>
            <pc:sldMk cId="1857784667" sldId="277"/>
            <ac:spMk id="7" creationId="{586A0707-8822-9F39-5AE8-9F6CEB57DABB}"/>
          </ac:spMkLst>
        </pc:spChg>
      </pc:sldChg>
      <pc:sldChg chg="addSp delSp modSp add mod ord modClrScheme chgLayout">
        <pc:chgData name="Kaleen Deatherage" userId="2cf98fc6979a8cc1" providerId="LiveId" clId="{949EE42A-849E-4E41-A8F3-830F0AE6383E}" dt="2022-07-04T17:37:28.085" v="21650" actId="122"/>
        <pc:sldMkLst>
          <pc:docMk/>
          <pc:sldMk cId="1849252522" sldId="278"/>
        </pc:sldMkLst>
        <pc:spChg chg="del mod ord">
          <ac:chgData name="Kaleen Deatherage" userId="2cf98fc6979a8cc1" providerId="LiveId" clId="{949EE42A-849E-4E41-A8F3-830F0AE6383E}" dt="2022-07-04T17:37:10.249" v="21646" actId="700"/>
          <ac:spMkLst>
            <pc:docMk/>
            <pc:sldMk cId="1849252522" sldId="278"/>
            <ac:spMk id="2" creationId="{63E34496-2C97-5327-9D55-E634753FB011}"/>
          </ac:spMkLst>
        </pc:spChg>
        <pc:spChg chg="add mod ord">
          <ac:chgData name="Kaleen Deatherage" userId="2cf98fc6979a8cc1" providerId="LiveId" clId="{949EE42A-849E-4E41-A8F3-830F0AE6383E}" dt="2022-07-04T17:37:28.085" v="21650" actId="122"/>
          <ac:spMkLst>
            <pc:docMk/>
            <pc:sldMk cId="1849252522" sldId="278"/>
            <ac:spMk id="3" creationId="{DAA6F54F-7C5F-34F8-95D7-B433F68F9C25}"/>
          </ac:spMkLst>
        </pc:spChg>
        <pc:spChg chg="add mod ord">
          <ac:chgData name="Kaleen Deatherage" userId="2cf98fc6979a8cc1" providerId="LiveId" clId="{949EE42A-849E-4E41-A8F3-830F0AE6383E}" dt="2022-07-04T17:37:21.619" v="21649" actId="27636"/>
          <ac:spMkLst>
            <pc:docMk/>
            <pc:sldMk cId="1849252522" sldId="278"/>
            <ac:spMk id="4" creationId="{E9C3DC8D-4982-35A8-C8AF-18E4DE96B68D}"/>
          </ac:spMkLst>
        </pc:spChg>
      </pc:sldChg>
      <pc:sldChg chg="addSp delSp modSp add mod ord modClrScheme chgLayout">
        <pc:chgData name="Kaleen Deatherage" userId="2cf98fc6979a8cc1" providerId="LiveId" clId="{949EE42A-849E-4E41-A8F3-830F0AE6383E}" dt="2022-07-04T17:43:50.315" v="21975" actId="20577"/>
        <pc:sldMkLst>
          <pc:docMk/>
          <pc:sldMk cId="3951213412" sldId="279"/>
        </pc:sldMkLst>
        <pc:spChg chg="del mod ord">
          <ac:chgData name="Kaleen Deatherage" userId="2cf98fc6979a8cc1" providerId="LiveId" clId="{949EE42A-849E-4E41-A8F3-830F0AE6383E}" dt="2022-07-04T17:37:59.786" v="21655" actId="700"/>
          <ac:spMkLst>
            <pc:docMk/>
            <pc:sldMk cId="3951213412" sldId="279"/>
            <ac:spMk id="2" creationId="{63E34496-2C97-5327-9D55-E634753FB011}"/>
          </ac:spMkLst>
        </pc:spChg>
        <pc:spChg chg="del mod ord">
          <ac:chgData name="Kaleen Deatherage" userId="2cf98fc6979a8cc1" providerId="LiveId" clId="{949EE42A-849E-4E41-A8F3-830F0AE6383E}" dt="2022-07-04T17:37:59.786" v="21655" actId="700"/>
          <ac:spMkLst>
            <pc:docMk/>
            <pc:sldMk cId="3951213412" sldId="279"/>
            <ac:spMk id="3" creationId="{B4DB6790-8A51-E153-1700-662B630E8B82}"/>
          </ac:spMkLst>
        </pc:spChg>
        <pc:spChg chg="add mod ord">
          <ac:chgData name="Kaleen Deatherage" userId="2cf98fc6979a8cc1" providerId="LiveId" clId="{949EE42A-849E-4E41-A8F3-830F0AE6383E}" dt="2022-07-04T17:38:01.675" v="21656"/>
          <ac:spMkLst>
            <pc:docMk/>
            <pc:sldMk cId="3951213412" sldId="279"/>
            <ac:spMk id="4" creationId="{44795774-BDCD-4E3D-EAD6-E8EEB6847837}"/>
          </ac:spMkLst>
        </pc:spChg>
        <pc:spChg chg="add mod ord">
          <ac:chgData name="Kaleen Deatherage" userId="2cf98fc6979a8cc1" providerId="LiveId" clId="{949EE42A-849E-4E41-A8F3-830F0AE6383E}" dt="2022-07-04T17:43:50.315" v="21975" actId="20577"/>
          <ac:spMkLst>
            <pc:docMk/>
            <pc:sldMk cId="3951213412" sldId="279"/>
            <ac:spMk id="7" creationId="{485B7BC6-C8C2-403C-DE99-A68E7277557A}"/>
          </ac:spMkLst>
        </pc:spChg>
      </pc:sldChg>
      <pc:sldChg chg="addSp modSp add mod ord modClrScheme chgLayout">
        <pc:chgData name="Kaleen Deatherage" userId="2cf98fc6979a8cc1" providerId="LiveId" clId="{949EE42A-849E-4E41-A8F3-830F0AE6383E}" dt="2022-07-04T17:41:28.250" v="21881" actId="6549"/>
        <pc:sldMkLst>
          <pc:docMk/>
          <pc:sldMk cId="206222286" sldId="280"/>
        </pc:sldMkLst>
        <pc:spChg chg="add mod ord">
          <ac:chgData name="Kaleen Deatherage" userId="2cf98fc6979a8cc1" providerId="LiveId" clId="{949EE42A-849E-4E41-A8F3-830F0AE6383E}" dt="2022-07-04T17:41:28.250" v="21881" actId="6549"/>
          <ac:spMkLst>
            <pc:docMk/>
            <pc:sldMk cId="206222286" sldId="280"/>
            <ac:spMk id="2" creationId="{A0132D30-5C96-60A6-1E81-B5892158337D}"/>
          </ac:spMkLst>
        </pc:spChg>
      </pc:sldChg>
    </pc:docChg>
  </pc:docChgLst>
  <pc:docChgLst>
    <pc:chgData name="Otto Goedhart" userId="a9b4f6c7-7503-42cb-896e-b6e90269b1b6" providerId="ADAL" clId="{EBB8CDBD-4C89-4162-B772-492E6CAA58F1}"/>
    <pc:docChg chg="modSld">
      <pc:chgData name="Otto Goedhart" userId="a9b4f6c7-7503-42cb-896e-b6e90269b1b6" providerId="ADAL" clId="{EBB8CDBD-4C89-4162-B772-492E6CAA58F1}" dt="2022-11-28T20:35:02.579" v="0" actId="6549"/>
      <pc:docMkLst>
        <pc:docMk/>
      </pc:docMkLst>
      <pc:sldChg chg="modSp mod">
        <pc:chgData name="Otto Goedhart" userId="a9b4f6c7-7503-42cb-896e-b6e90269b1b6" providerId="ADAL" clId="{EBB8CDBD-4C89-4162-B772-492E6CAA58F1}" dt="2022-11-28T20:35:02.579" v="0" actId="6549"/>
        <pc:sldMkLst>
          <pc:docMk/>
          <pc:sldMk cId="2911820582" sldId="261"/>
        </pc:sldMkLst>
        <pc:spChg chg="mod">
          <ac:chgData name="Otto Goedhart" userId="a9b4f6c7-7503-42cb-896e-b6e90269b1b6" providerId="ADAL" clId="{EBB8CDBD-4C89-4162-B772-492E6CAA58F1}" dt="2022-11-28T20:35:02.579" v="0" actId="6549"/>
          <ac:spMkLst>
            <pc:docMk/>
            <pc:sldMk cId="2911820582" sldId="261"/>
            <ac:spMk id="9" creationId="{5C84BF10-91EB-0CA0-48DA-B0DF3846163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B8B7F6-B807-49D4-A094-862DF9ACA438}" type="datetimeFigureOut">
              <a:rPr lang="en-US" smtClean="0"/>
              <a:t>11/28/2022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79CFB9-4BBA-4B8F-B3D4-A4FC1AC2EB48}" type="slidenum">
              <a:rPr lang="en-US" smtClean="0"/>
              <a:t>‹#›</a:t>
            </a:fld>
            <a:endParaRPr lang="en-US"/>
          </a:p>
        </p:txBody>
      </p:sp>
    </p:spTree>
    <p:extLst>
      <p:ext uri="{BB962C8B-B14F-4D97-AF65-F5344CB8AC3E}">
        <p14:creationId xmlns:p14="http://schemas.microsoft.com/office/powerpoint/2010/main" val="1497675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a:t>
            </a:r>
            <a:r>
              <a:rPr lang="en-US" sz="1200"/>
              <a:t>e’re </a:t>
            </a:r>
            <a:r>
              <a:rPr lang="en-US" sz="1200" dirty="0"/>
              <a:t>spoiled, joining Scouting used to be a given, </a:t>
            </a:r>
          </a:p>
          <a:p>
            <a:endParaRPr lang="en-US" sz="1200" dirty="0"/>
          </a:p>
          <a:p>
            <a:r>
              <a:rPr lang="en-US" sz="1200" dirty="0"/>
              <a:t>It’s not just recruitment, it’s also retention!</a:t>
            </a:r>
          </a:p>
          <a:p>
            <a:endParaRPr lang="en-US" dirty="0"/>
          </a:p>
        </p:txBody>
      </p:sp>
      <p:sp>
        <p:nvSpPr>
          <p:cNvPr id="4" name="Slide Number Placeholder 3"/>
          <p:cNvSpPr>
            <a:spLocks noGrp="1"/>
          </p:cNvSpPr>
          <p:nvPr>
            <p:ph type="sldNum" sz="quarter" idx="5"/>
          </p:nvPr>
        </p:nvSpPr>
        <p:spPr/>
        <p:txBody>
          <a:bodyPr/>
          <a:lstStyle/>
          <a:p>
            <a:fld id="{7979CFB9-4BBA-4B8F-B3D4-A4FC1AC2EB48}" type="slidenum">
              <a:rPr lang="en-US" smtClean="0"/>
              <a:t>2</a:t>
            </a:fld>
            <a:endParaRPr lang="en-US"/>
          </a:p>
        </p:txBody>
      </p:sp>
    </p:spTree>
    <p:extLst>
      <p:ext uri="{BB962C8B-B14F-4D97-AF65-F5344CB8AC3E}">
        <p14:creationId xmlns:p14="http://schemas.microsoft.com/office/powerpoint/2010/main" val="1443834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lgn="l" rtl="0">
              <a:lnSpc>
                <a:spcPct val="90000"/>
              </a:lnSpc>
              <a:spcBef>
                <a:spcPts val="0"/>
              </a:spcBef>
              <a:spcAft>
                <a:spcPts val="0"/>
              </a:spcAft>
              <a:buClr>
                <a:srgbClr val="185D94"/>
              </a:buClr>
              <a:buSzPct val="100000"/>
              <a:buChar char="•"/>
            </a:pPr>
            <a:r>
              <a:rPr lang="en-US" b="1" dirty="0">
                <a:solidFill>
                  <a:srgbClr val="00999E"/>
                </a:solidFill>
                <a:latin typeface="Tahoma"/>
                <a:ea typeface="Tahoma"/>
                <a:cs typeface="Tahoma"/>
                <a:sym typeface="Tahoma"/>
              </a:rPr>
              <a:t>Always Joiners =15% </a:t>
            </a:r>
            <a:r>
              <a:rPr lang="en-US" b="0" dirty="0">
                <a:solidFill>
                  <a:srgbClr val="00999E"/>
                </a:solidFill>
                <a:latin typeface="Tahoma"/>
                <a:ea typeface="Tahoma"/>
                <a:cs typeface="Tahoma"/>
                <a:sym typeface="Tahoma"/>
              </a:rPr>
              <a:t>describe themselves as likely to join when surveyed</a:t>
            </a:r>
            <a:r>
              <a:rPr lang="en-US" b="1" dirty="0">
                <a:solidFill>
                  <a:srgbClr val="00999E"/>
                </a:solidFill>
                <a:latin typeface="Tahoma"/>
                <a:ea typeface="Tahoma"/>
                <a:cs typeface="Tahoma"/>
                <a:sym typeface="Tahoma"/>
              </a:rPr>
              <a:t> </a:t>
            </a:r>
          </a:p>
          <a:p>
            <a:pPr marL="228600" lvl="0" indent="-228600" algn="l" rtl="0">
              <a:lnSpc>
                <a:spcPct val="90000"/>
              </a:lnSpc>
              <a:spcBef>
                <a:spcPts val="0"/>
              </a:spcBef>
              <a:spcAft>
                <a:spcPts val="0"/>
              </a:spcAft>
              <a:buClr>
                <a:srgbClr val="185D94"/>
              </a:buClr>
              <a:buSzPct val="100000"/>
              <a:buChar char="•"/>
            </a:pPr>
            <a:r>
              <a:rPr lang="en-US" b="1" dirty="0">
                <a:solidFill>
                  <a:srgbClr val="00999E"/>
                </a:solidFill>
                <a:latin typeface="Tahoma"/>
                <a:ea typeface="Tahoma"/>
                <a:cs typeface="Tahoma"/>
                <a:sym typeface="Tahoma"/>
              </a:rPr>
              <a:t>Maybe Joiners = 70% </a:t>
            </a:r>
            <a:r>
              <a:rPr lang="en-US" b="0" dirty="0">
                <a:solidFill>
                  <a:srgbClr val="00999E"/>
                </a:solidFill>
                <a:latin typeface="Tahoma"/>
                <a:ea typeface="Tahoma"/>
                <a:cs typeface="Tahoma"/>
                <a:sym typeface="Tahoma"/>
              </a:rPr>
              <a:t>these are the people who do not know or do not care a whole lot about Scouting. BUT they could be convinced to join if Scouting was presented to them in the right way.</a:t>
            </a:r>
            <a:endParaRPr lang="en-US" b="1" dirty="0">
              <a:solidFill>
                <a:srgbClr val="00999E"/>
              </a:solidFill>
              <a:latin typeface="Tahoma"/>
              <a:ea typeface="Tahoma"/>
              <a:cs typeface="Tahoma"/>
              <a:sym typeface="Tahoma"/>
            </a:endParaRPr>
          </a:p>
          <a:p>
            <a:pPr marL="228600" lvl="0" indent="-228600" algn="l" rtl="0">
              <a:lnSpc>
                <a:spcPct val="90000"/>
              </a:lnSpc>
              <a:spcBef>
                <a:spcPts val="0"/>
              </a:spcBef>
              <a:spcAft>
                <a:spcPts val="0"/>
              </a:spcAft>
              <a:buClr>
                <a:srgbClr val="185D94"/>
              </a:buClr>
              <a:buSzPct val="100000"/>
              <a:buChar char="•"/>
            </a:pPr>
            <a:r>
              <a:rPr lang="en-US" b="1" dirty="0">
                <a:solidFill>
                  <a:srgbClr val="00999E"/>
                </a:solidFill>
                <a:latin typeface="Tahoma"/>
                <a:ea typeface="Tahoma"/>
                <a:cs typeface="Tahoma"/>
                <a:sym typeface="Tahoma"/>
              </a:rPr>
              <a:t>Never Joiners =15% </a:t>
            </a:r>
            <a:r>
              <a:rPr lang="en-US" b="0" dirty="0">
                <a:solidFill>
                  <a:srgbClr val="00999E"/>
                </a:solidFill>
                <a:latin typeface="Tahoma"/>
                <a:ea typeface="Tahoma"/>
                <a:cs typeface="Tahoma"/>
                <a:sym typeface="Tahoma"/>
              </a:rPr>
              <a:t>are adamantly opposed to joining BSA, they wouldn’t join a unit if you could guarantee them their son or daughter would eagle and get a college scholarship due to Scouting. </a:t>
            </a:r>
            <a:endParaRPr lang="en-US" dirty="0">
              <a:solidFill>
                <a:srgbClr val="00999E"/>
              </a:solidFill>
            </a:endParaRPr>
          </a:p>
          <a:p>
            <a:endParaRPr lang="en-US" dirty="0"/>
          </a:p>
          <a:p>
            <a:r>
              <a:rPr lang="en-US" dirty="0"/>
              <a:t>FOCUS on the maybes, These are the people who probably do not have family members who were/are Scouts. They don’t know yet what Scouting is really about yet. These families are not going to attend a School join night or seek out info about Scouting, in fact they probably think this Scouting stuff is kind of “weird.”</a:t>
            </a:r>
          </a:p>
          <a:p>
            <a:r>
              <a:rPr lang="en-US" dirty="0"/>
              <a:t>WE MUST GO TO THEM, They aren’t coming to us. </a:t>
            </a:r>
          </a:p>
          <a:p>
            <a:endParaRPr lang="en-US" dirty="0"/>
          </a:p>
          <a:p>
            <a:r>
              <a:rPr lang="en-US" dirty="0"/>
              <a:t>BUT here is your motivation: these are the people you can move to join if you invest the time to answer their questions and dispel their assumptions.</a:t>
            </a:r>
          </a:p>
          <a:p>
            <a:endParaRPr lang="en-US" dirty="0"/>
          </a:p>
          <a:p>
            <a:r>
              <a:rPr lang="en-US" dirty="0"/>
              <a:t>Mind joggers:</a:t>
            </a:r>
          </a:p>
          <a:p>
            <a:r>
              <a:rPr lang="en-US" dirty="0"/>
              <a:t>The first and most important step is to generate a list with basic information about as many people as possible. We’ll call it a Friends list. Here’s how to do it. Write down every family/youth you know and their contact info --phone # or email. Put everyone down, now is not the time to decide if someone is interested or qualified.  Here are some prompts to help: write down everyone you know who is:</a:t>
            </a:r>
          </a:p>
          <a:p>
            <a:r>
              <a:rPr lang="en-US" dirty="0"/>
              <a:t>Loyal, trustworthy, and kind</a:t>
            </a:r>
          </a:p>
          <a:p>
            <a:r>
              <a:rPr lang="en-US" dirty="0"/>
              <a:t>Service minded</a:t>
            </a:r>
          </a:p>
          <a:p>
            <a:r>
              <a:rPr lang="en-US" dirty="0"/>
              <a:t>Value family and friends</a:t>
            </a:r>
          </a:p>
          <a:p>
            <a:r>
              <a:rPr lang="en-US" dirty="0"/>
              <a:t>Live on your street or in your neighborhood</a:t>
            </a:r>
          </a:p>
          <a:p>
            <a:r>
              <a:rPr lang="en-US" dirty="0"/>
              <a:t>Are on any of your kids sports teams</a:t>
            </a:r>
          </a:p>
          <a:p>
            <a:r>
              <a:rPr lang="en-US" dirty="0"/>
              <a:t>Goes to your kids school</a:t>
            </a:r>
          </a:p>
          <a:p>
            <a:r>
              <a:rPr lang="en-US" dirty="0"/>
              <a:t>The people you work with, are in your book club, gardening club, etc.</a:t>
            </a:r>
          </a:p>
          <a:p>
            <a:r>
              <a:rPr lang="en-US" dirty="0"/>
              <a:t>Families who go to your church</a:t>
            </a:r>
          </a:p>
          <a:p>
            <a:r>
              <a:rPr lang="en-US" dirty="0"/>
              <a:t>Family members whose kids aren’t Scouting</a:t>
            </a:r>
          </a:p>
          <a:p>
            <a:r>
              <a:rPr lang="en-US" dirty="0"/>
              <a:t>Go to your gym, yoga class, running group</a:t>
            </a:r>
          </a:p>
          <a:p>
            <a:r>
              <a:rPr lang="en-US" dirty="0"/>
              <a:t>Are your hiking or walking buddies</a:t>
            </a:r>
          </a:p>
          <a:p>
            <a:r>
              <a:rPr lang="en-US" dirty="0"/>
              <a:t>Are in the contacts on your cell phone</a:t>
            </a:r>
          </a:p>
          <a:p>
            <a:endParaRPr lang="en-US" dirty="0"/>
          </a:p>
          <a:p>
            <a:endParaRPr lang="en-US" dirty="0"/>
          </a:p>
          <a:p>
            <a:r>
              <a:rPr lang="en-US" dirty="0"/>
              <a:t>This exercise can be done by the adults in a pack. In a troop the list of mind joggers may change a little and it can be done by your youth. How many names can you generate, 20, maybe even 50? Now combine everyone’s names into a Friends List for your Unit, put it all into an Excel spreadsheet or a google sheet.</a:t>
            </a:r>
          </a:p>
          <a:p>
            <a:endParaRPr lang="en-US" dirty="0"/>
          </a:p>
          <a:p>
            <a:r>
              <a:rPr lang="en-US" dirty="0"/>
              <a:t>If you do this exercise in your unit once a month it only takes about 15 minutes. Now you’re ready to hold an NFA and go make some new friends!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979CFB9-4BBA-4B8F-B3D4-A4FC1AC2EB48}" type="slidenum">
              <a:rPr lang="en-US" smtClean="0"/>
              <a:t>11</a:t>
            </a:fld>
            <a:endParaRPr lang="en-US"/>
          </a:p>
        </p:txBody>
      </p:sp>
    </p:spTree>
    <p:extLst>
      <p:ext uri="{BB962C8B-B14F-4D97-AF65-F5344CB8AC3E}">
        <p14:creationId xmlns:p14="http://schemas.microsoft.com/office/powerpoint/2010/main" val="4151711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think of yourself as a salesperson, think of the outreach as connecting people to something that might change their lives. You are giving them an opportunity, you’re not selling them something. </a:t>
            </a:r>
          </a:p>
          <a:p>
            <a:endParaRPr lang="en-US" dirty="0"/>
          </a:p>
          <a:p>
            <a:r>
              <a:rPr lang="en-US" dirty="0"/>
              <a:t>What value does our unit offer its members?</a:t>
            </a:r>
          </a:p>
          <a:p>
            <a:r>
              <a:rPr lang="en-US" dirty="0"/>
              <a:t>What value does the BSA offer you? What value might it bring to the next member of your unit? </a:t>
            </a:r>
          </a:p>
          <a:p>
            <a:r>
              <a:rPr lang="en-US" dirty="0"/>
              <a:t>Why is it worth the investment of time, energy, passion and money to join Scouting and your unit? </a:t>
            </a:r>
          </a:p>
          <a:p>
            <a:endParaRPr lang="en-US" dirty="0"/>
          </a:p>
          <a:p>
            <a:r>
              <a:rPr lang="en-US" dirty="0"/>
              <a:t>Your units' features are the things you do as a unit- camping, hiking, earning merit badges, high adventure, </a:t>
            </a:r>
          </a:p>
          <a:p>
            <a:r>
              <a:rPr lang="en-US" dirty="0"/>
              <a:t>Benefits are much deeper; they show a potential member how they will personally benefit from becoming a member of Scouting. Benefits are the way your features will add value to the lives of your members. What is the ROI?  What Return will they get on their Investment? </a:t>
            </a:r>
          </a:p>
          <a:p>
            <a:endParaRPr lang="en-US" dirty="0"/>
          </a:p>
          <a:p>
            <a:r>
              <a:rPr lang="en-US" dirty="0"/>
              <a:t>Look for people who share your units vision. People do things for their own reasons not yours, so your goal is to stimulate THEIR inner motivation.  </a:t>
            </a:r>
          </a:p>
        </p:txBody>
      </p:sp>
      <p:sp>
        <p:nvSpPr>
          <p:cNvPr id="4" name="Slide Number Placeholder 3"/>
          <p:cNvSpPr>
            <a:spLocks noGrp="1"/>
          </p:cNvSpPr>
          <p:nvPr>
            <p:ph type="sldNum" sz="quarter" idx="5"/>
          </p:nvPr>
        </p:nvSpPr>
        <p:spPr/>
        <p:txBody>
          <a:bodyPr/>
          <a:lstStyle/>
          <a:p>
            <a:fld id="{7979CFB9-4BBA-4B8F-B3D4-A4FC1AC2EB48}" type="slidenum">
              <a:rPr lang="en-US" smtClean="0"/>
              <a:t>12</a:t>
            </a:fld>
            <a:endParaRPr lang="en-US"/>
          </a:p>
        </p:txBody>
      </p:sp>
    </p:spTree>
    <p:extLst>
      <p:ext uri="{BB962C8B-B14F-4D97-AF65-F5344CB8AC3E}">
        <p14:creationId xmlns:p14="http://schemas.microsoft.com/office/powerpoint/2010/main" val="1015022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most important aspects of Know your Product , is how to handle excuses. </a:t>
            </a:r>
          </a:p>
          <a:p>
            <a:r>
              <a:rPr lang="en-US" dirty="0"/>
              <a:t>It’s imperative to know Scouting well enough to be able to get around all the excuses which inevitably pop up when asking your potential members to join.  </a:t>
            </a:r>
          </a:p>
          <a:p>
            <a:endParaRPr lang="en-US" dirty="0"/>
          </a:p>
          <a:p>
            <a:r>
              <a:rPr lang="en-US" dirty="0"/>
              <a:t>You need a surefire way to get past these excuses. FEEL, FELT and FOUND are your assets. These three little words will guide your honest, authentic, quality response and provide a framework for handling these excuses in the future. </a:t>
            </a:r>
          </a:p>
          <a:p>
            <a:endParaRPr lang="en-US" dirty="0"/>
          </a:p>
          <a:p>
            <a:r>
              <a:rPr lang="en-US" dirty="0"/>
              <a:t>Let's take a common excuse, we don’t have the time in our family right now to add in Scouting. </a:t>
            </a:r>
          </a:p>
          <a:p>
            <a:r>
              <a:rPr lang="en-US" dirty="0"/>
              <a:t>Respond from your own experience, you might say: “I know how you FEEL, I FELT the same way before my family joined. We were already trying to go in so many directions and it’s not easy accommodating all of our schedules, What I’ve FOUND   however is that its really wonderful to have an evening where our whole family is going to the same place and sharing in the same activity. It’s brought us closer together and at least one night a week we don’t have two cars with part of our family going to different places for different events. </a:t>
            </a:r>
          </a:p>
          <a:p>
            <a:endParaRPr lang="en-US" dirty="0"/>
          </a:p>
          <a:p>
            <a:r>
              <a:rPr lang="en-US" dirty="0"/>
              <a:t>But ALWAYS tell the truth and speak from your own experience. Feel, felt and found gives you a way to get the heart of the potential new member’s excuses, You'll be surprised how well it works. </a:t>
            </a:r>
          </a:p>
          <a:p>
            <a:endParaRPr lang="en-US" dirty="0"/>
          </a:p>
          <a:p>
            <a:r>
              <a:rPr lang="en-US" dirty="0"/>
              <a:t>Never ever lie to potential members</a:t>
            </a:r>
          </a:p>
          <a:p>
            <a:r>
              <a:rPr lang="en-US" dirty="0"/>
              <a:t>Don’t dismiss, If it makes them concerned, it’s valid. Don’t ignore or suggest that their concern is not an issue. Explain it!</a:t>
            </a:r>
          </a:p>
          <a:p>
            <a:r>
              <a:rPr lang="en-US" dirty="0"/>
              <a:t>Make sure you really listen that you understand their needs and concerns before you start sharing your autobiography!</a:t>
            </a:r>
          </a:p>
          <a:p>
            <a:endParaRPr lang="en-US" dirty="0"/>
          </a:p>
          <a:p>
            <a:r>
              <a:rPr lang="en-US" dirty="0"/>
              <a:t>Understand the value your unit has to offer and be well prepared and able to share that message with anyone who wants to hear about it. The ideal way to handle excuses is by facilitating a genuine conversation with good follow up questions so that a family can come to the conclusion, on their own, that the concern is not something that should keep the from joining Scouting. </a:t>
            </a:r>
          </a:p>
        </p:txBody>
      </p:sp>
      <p:sp>
        <p:nvSpPr>
          <p:cNvPr id="4" name="Slide Number Placeholder 3"/>
          <p:cNvSpPr>
            <a:spLocks noGrp="1"/>
          </p:cNvSpPr>
          <p:nvPr>
            <p:ph type="sldNum" sz="quarter" idx="5"/>
          </p:nvPr>
        </p:nvSpPr>
        <p:spPr/>
        <p:txBody>
          <a:bodyPr/>
          <a:lstStyle/>
          <a:p>
            <a:fld id="{7979CFB9-4BBA-4B8F-B3D4-A4FC1AC2EB48}" type="slidenum">
              <a:rPr lang="en-US" smtClean="0"/>
              <a:t>13</a:t>
            </a:fld>
            <a:endParaRPr lang="en-US"/>
          </a:p>
        </p:txBody>
      </p:sp>
    </p:spTree>
    <p:extLst>
      <p:ext uri="{BB962C8B-B14F-4D97-AF65-F5344CB8AC3E}">
        <p14:creationId xmlns:p14="http://schemas.microsoft.com/office/powerpoint/2010/main" val="2460748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of NFA’s like the dating process – the goal is to get to know each other before you pop the question. This means you can’t rush to close the deal, </a:t>
            </a:r>
          </a:p>
          <a:p>
            <a:endParaRPr lang="en-US" dirty="0"/>
          </a:p>
          <a:p>
            <a:r>
              <a:rPr lang="en-US" dirty="0"/>
              <a:t>The easiest way to get to know a new person is to keep the conversation focused on them. Learn their name, You know what everyone’s favorite word is, THEIR NAME. and you know what everyone's favorite topic is, THEMSELVES. Start there .Don’t even both er talking about yourself or about Scouting (unless they ask you and even if they do ,keep it brief). You are trying to learn about them, what they like, what they don’t , what they  do, what they want to do, etc. </a:t>
            </a:r>
          </a:p>
          <a:p>
            <a:endParaRPr lang="en-US" dirty="0"/>
          </a:p>
          <a:p>
            <a:r>
              <a:rPr lang="en-US" dirty="0"/>
              <a:t>So now let's talk about the F-Bombs – I.e. Five Fabulous Ways to master a conversation. The goal of these is to give you open –ended questions that build rapport  and help you to establish common interests. </a:t>
            </a:r>
          </a:p>
          <a:p>
            <a:endParaRPr lang="en-US" dirty="0"/>
          </a:p>
          <a:p>
            <a:r>
              <a:rPr lang="en-US" dirty="0"/>
              <a:t>FROM: Where are you from? How did you end up here? What is your hometown like? How often do you get to go back?</a:t>
            </a:r>
          </a:p>
          <a:p>
            <a:endParaRPr lang="en-US" dirty="0"/>
          </a:p>
          <a:p>
            <a:r>
              <a:rPr lang="en-US" dirty="0"/>
              <a:t>FAMILY/FRIENDS: How do you know INSERT WHOMEVER INVITED TEHM? What does your family like to do together? </a:t>
            </a:r>
          </a:p>
          <a:p>
            <a:endParaRPr lang="en-US" dirty="0"/>
          </a:p>
          <a:p>
            <a:r>
              <a:rPr lang="en-US" dirty="0"/>
              <a:t>FAVORITES: What do your kids like to do? What is your family’s favorite restaurant? Where do you like to go on vacation? </a:t>
            </a:r>
          </a:p>
          <a:p>
            <a:endParaRPr lang="en-US" dirty="0"/>
          </a:p>
          <a:p>
            <a:r>
              <a:rPr lang="en-US" dirty="0"/>
              <a:t>FIRSTS: what do you think of your son/daughter’s school so far? What are the highlights of this past year for your kids? What was your first impression of…?</a:t>
            </a:r>
          </a:p>
          <a:p>
            <a:endParaRPr lang="en-US" dirty="0"/>
          </a:p>
          <a:p>
            <a:r>
              <a:rPr lang="en-US" dirty="0"/>
              <a:t>FUN: Where does your family like to hang out on weekends? What do you do outside of work? Seen any good movies lately? Where is your family going for Spring Break? </a:t>
            </a:r>
          </a:p>
          <a:p>
            <a:endParaRPr lang="en-US" dirty="0"/>
          </a:p>
          <a:p>
            <a:endParaRPr lang="en-US" dirty="0"/>
          </a:p>
          <a:p>
            <a:r>
              <a:rPr lang="en-US" dirty="0"/>
              <a:t>Effective recruitment happens when you use the Plus One method. Plus one means that in any conversation, you should have as many members as potential members in the conversation, PLUS ONE additional current member. Meaning that the most effective conversation is not one-on-one, but two members and one potential member. </a:t>
            </a:r>
          </a:p>
          <a:p>
            <a:endParaRPr lang="en-US" dirty="0"/>
          </a:p>
          <a:p>
            <a:r>
              <a:rPr lang="en-US" dirty="0"/>
              <a:t>Bridging is the way you add another person to your conversation. Pretend that the person you just met says that he/she loves camping and you have a member of your unit who is planning a big camping trip for the unit coming up soon. You become the bridge between the potential member and the current member using that connection. </a:t>
            </a:r>
          </a:p>
          <a:p>
            <a:endParaRPr lang="en-US" dirty="0"/>
          </a:p>
          <a:p>
            <a:r>
              <a:rPr lang="en-US" dirty="0"/>
              <a:t>Never miss the chance to invite your prospects to the next meeting. Know what that is ahead of time, so that you can seize the moment to keep them engaged. </a:t>
            </a:r>
          </a:p>
        </p:txBody>
      </p:sp>
      <p:sp>
        <p:nvSpPr>
          <p:cNvPr id="4" name="Slide Number Placeholder 3"/>
          <p:cNvSpPr>
            <a:spLocks noGrp="1"/>
          </p:cNvSpPr>
          <p:nvPr>
            <p:ph type="sldNum" sz="quarter" idx="5"/>
          </p:nvPr>
        </p:nvSpPr>
        <p:spPr/>
        <p:txBody>
          <a:bodyPr/>
          <a:lstStyle/>
          <a:p>
            <a:fld id="{7979CFB9-4BBA-4B8F-B3D4-A4FC1AC2EB48}" type="slidenum">
              <a:rPr lang="en-US" smtClean="0"/>
              <a:t>14</a:t>
            </a:fld>
            <a:endParaRPr lang="en-US"/>
          </a:p>
        </p:txBody>
      </p:sp>
    </p:spTree>
    <p:extLst>
      <p:ext uri="{BB962C8B-B14F-4D97-AF65-F5344CB8AC3E}">
        <p14:creationId xmlns:p14="http://schemas.microsoft.com/office/powerpoint/2010/main" val="386058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22222"/>
                </a:solidFill>
                <a:effectLst/>
                <a:latin typeface="Arial" panose="020B0604020202020204" pitchFamily="34" charset="0"/>
              </a:rPr>
              <a:t>The recruitment horror story: A family gets recruited at the school night or seeks out a pack because they're interested in Scouting. They show up at the Pack meeting…</a:t>
            </a:r>
          </a:p>
          <a:p>
            <a:endParaRPr lang="en-US" b="0" i="0" dirty="0">
              <a:solidFill>
                <a:srgbClr val="222222"/>
              </a:solidFill>
              <a:effectLst/>
              <a:latin typeface="Arial" panose="020B0604020202020204" pitchFamily="34" charset="0"/>
            </a:endParaRPr>
          </a:p>
          <a:p>
            <a:r>
              <a:rPr lang="en-US" b="0" i="0" dirty="0">
                <a:solidFill>
                  <a:srgbClr val="222222"/>
                </a:solidFill>
                <a:effectLst/>
                <a:latin typeface="Arial" panose="020B0604020202020204" pitchFamily="34" charset="0"/>
              </a:rPr>
              <a:t>Two often one of two things happen…</a:t>
            </a:r>
          </a:p>
          <a:p>
            <a:r>
              <a:rPr lang="en-US" b="0" i="0" dirty="0">
                <a:solidFill>
                  <a:srgbClr val="222222"/>
                </a:solidFill>
                <a:effectLst/>
                <a:latin typeface="Arial" panose="020B0604020202020204" pitchFamily="34" charset="0"/>
              </a:rPr>
              <a:t>no one invests the time to really talk to them. To find out what brought them to the meeting and what they want for their kids. They don’t their questions answered, and they kind of have figure out what is happening in the meeting because no one is supporting them in this first Scouting experience.  They probably don’t return!</a:t>
            </a:r>
          </a:p>
          <a:p>
            <a:endParaRPr lang="en-US" b="0" i="0" dirty="0">
              <a:solidFill>
                <a:srgbClr val="222222"/>
              </a:solidFill>
              <a:effectLst/>
              <a:latin typeface="Arial" panose="020B0604020202020204" pitchFamily="34" charset="0"/>
            </a:endParaRPr>
          </a:p>
          <a:p>
            <a:r>
              <a:rPr lang="en-US" b="0" i="0" dirty="0">
                <a:solidFill>
                  <a:srgbClr val="222222"/>
                </a:solidFill>
                <a:effectLst/>
                <a:latin typeface="Arial" panose="020B0604020202020204" pitchFamily="34" charset="0"/>
              </a:rPr>
              <a:t>Or everyone jumps on them because they are the new family and skips right to the close. The family still doesn’t get the chance to ask questions, express their families wants/desires for their child because the unit has already moved to putting on the pressure to join tonight by filling out the form right now, buying a uniform by tomorrow, and taking an adult leadership role in the pack by the next meeting. This overwhelming experience may be the reason they don’t return!</a:t>
            </a:r>
          </a:p>
          <a:p>
            <a:endParaRPr lang="en-US" b="0" i="0" dirty="0">
              <a:solidFill>
                <a:srgbClr val="222222"/>
              </a:solidFill>
              <a:effectLst/>
              <a:latin typeface="Arial" panose="020B0604020202020204" pitchFamily="34" charset="0"/>
            </a:endParaRPr>
          </a:p>
          <a:p>
            <a:r>
              <a:rPr lang="en-US" b="0" i="0" dirty="0">
                <a:solidFill>
                  <a:srgbClr val="222222"/>
                </a:solidFill>
                <a:effectLst/>
                <a:latin typeface="Arial" panose="020B0604020202020204" pitchFamily="34" charset="0"/>
              </a:rPr>
              <a:t>Either the experience is feeling uncared for, or it is being overwhelmed with "have to do's: before they are ready. </a:t>
            </a:r>
            <a:endParaRPr lang="en-US" dirty="0"/>
          </a:p>
        </p:txBody>
      </p:sp>
      <p:sp>
        <p:nvSpPr>
          <p:cNvPr id="4" name="Slide Number Placeholder 3"/>
          <p:cNvSpPr>
            <a:spLocks noGrp="1"/>
          </p:cNvSpPr>
          <p:nvPr>
            <p:ph type="sldNum" sz="quarter" idx="5"/>
          </p:nvPr>
        </p:nvSpPr>
        <p:spPr/>
        <p:txBody>
          <a:bodyPr/>
          <a:lstStyle/>
          <a:p>
            <a:fld id="{7979CFB9-4BBA-4B8F-B3D4-A4FC1AC2EB48}" type="slidenum">
              <a:rPr lang="en-US" smtClean="0"/>
              <a:t>3</a:t>
            </a:fld>
            <a:endParaRPr lang="en-US"/>
          </a:p>
        </p:txBody>
      </p:sp>
    </p:spTree>
    <p:extLst>
      <p:ext uri="{BB962C8B-B14F-4D97-AF65-F5344CB8AC3E}">
        <p14:creationId xmlns:p14="http://schemas.microsoft.com/office/powerpoint/2010/main" val="463140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how Scouting has historically done recruiting. School Join Nights, Spring or Fall Recruitment Campaigns. How fun is it to try and recruit from the Safeway lobby? How stressful is this type of recruitment? Do you look forward to it? How well does it work? </a:t>
            </a:r>
          </a:p>
          <a:p>
            <a:endParaRPr lang="en-US" dirty="0"/>
          </a:p>
          <a:p>
            <a:r>
              <a:rPr lang="en-US" dirty="0" err="1"/>
              <a:t>Eventitis</a:t>
            </a:r>
            <a:r>
              <a:rPr lang="en-US" dirty="0"/>
              <a:t> and </a:t>
            </a:r>
            <a:r>
              <a:rPr lang="en-US" dirty="0" err="1"/>
              <a:t>Dependicitis</a:t>
            </a:r>
            <a:r>
              <a:rPr lang="en-US" dirty="0"/>
              <a:t> – Characterized by an unhealthy dependence on formal recruitment. It’s a disease that makes units think they have to spend money or a lot of time planning formal recruitment events in order to grow and add new members.</a:t>
            </a:r>
          </a:p>
          <a:p>
            <a:endParaRPr lang="en-US" dirty="0"/>
          </a:p>
          <a:p>
            <a:endParaRPr lang="en-US" dirty="0"/>
          </a:p>
        </p:txBody>
      </p:sp>
      <p:sp>
        <p:nvSpPr>
          <p:cNvPr id="4" name="Slide Number Placeholder 3"/>
          <p:cNvSpPr>
            <a:spLocks noGrp="1"/>
          </p:cNvSpPr>
          <p:nvPr>
            <p:ph type="sldNum" sz="quarter" idx="5"/>
          </p:nvPr>
        </p:nvSpPr>
        <p:spPr/>
        <p:txBody>
          <a:bodyPr/>
          <a:lstStyle/>
          <a:p>
            <a:fld id="{7979CFB9-4BBA-4B8F-B3D4-A4FC1AC2EB48}" type="slidenum">
              <a:rPr lang="en-US" smtClean="0"/>
              <a:t>4</a:t>
            </a:fld>
            <a:endParaRPr lang="en-US"/>
          </a:p>
        </p:txBody>
      </p:sp>
    </p:spTree>
    <p:extLst>
      <p:ext uri="{BB962C8B-B14F-4D97-AF65-F5344CB8AC3E}">
        <p14:creationId xmlns:p14="http://schemas.microsoft.com/office/powerpoint/2010/main" val="1029231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22222"/>
                </a:solidFill>
                <a:effectLst/>
                <a:latin typeface="Arial" panose="020B0604020202020204" pitchFamily="34" charset="0"/>
              </a:rPr>
              <a:t>Dynamic is the year-round process of proactively seeking youth/families through everyday intentional interactions with friends. acquaintances, colleagues, etc. that over time produce recruitment results.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222222"/>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22222"/>
                </a:solidFill>
                <a:effectLst/>
                <a:latin typeface="Arial" panose="020B0604020202020204" pitchFamily="34" charset="0"/>
              </a:rPr>
              <a:t>Friends inviting friends – you can’t recruit who you don’t know – Explain Normal Friend Activities  Scouting seems way more normal when we invite people to do normal things, i.e. uniforms and regalia, rank advancement, Courts of honor,  and Wood badge, are not the place to start.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222222"/>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22222"/>
                </a:solidFill>
                <a:effectLst/>
                <a:latin typeface="Arial" panose="020B0604020202020204" pitchFamily="34" charset="0"/>
              </a:rPr>
              <a:t>NFA ideas: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22222"/>
                </a:solidFill>
                <a:effectLst/>
                <a:latin typeface="Arial" panose="020B0604020202020204" pitchFamily="34" charset="0"/>
              </a:rPr>
              <a:t>Movie night, bowling, a hike, BBQ in the park or your backyard, pool party, disc golf, etc.   </a:t>
            </a:r>
            <a:endParaRPr lang="en-US" dirty="0">
              <a:solidFill>
                <a:srgbClr val="00FFFF"/>
              </a:solidFill>
            </a:endParaRPr>
          </a:p>
          <a:p>
            <a:endParaRPr lang="en-US" dirty="0"/>
          </a:p>
        </p:txBody>
      </p:sp>
      <p:sp>
        <p:nvSpPr>
          <p:cNvPr id="4" name="Slide Number Placeholder 3"/>
          <p:cNvSpPr>
            <a:spLocks noGrp="1"/>
          </p:cNvSpPr>
          <p:nvPr>
            <p:ph type="sldNum" sz="quarter" idx="5"/>
          </p:nvPr>
        </p:nvSpPr>
        <p:spPr/>
        <p:txBody>
          <a:bodyPr/>
          <a:lstStyle/>
          <a:p>
            <a:fld id="{7979CFB9-4BBA-4B8F-B3D4-A4FC1AC2EB48}" type="slidenum">
              <a:rPr lang="en-US" smtClean="0"/>
              <a:t>5</a:t>
            </a:fld>
            <a:endParaRPr lang="en-US"/>
          </a:p>
        </p:txBody>
      </p:sp>
    </p:spTree>
    <p:extLst>
      <p:ext uri="{BB962C8B-B14F-4D97-AF65-F5344CB8AC3E}">
        <p14:creationId xmlns:p14="http://schemas.microsoft.com/office/powerpoint/2010/main" val="4250441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dynamic recruiting approach is all about helping our units know how to be better, more intentional and more focused when it comes to getting the membership recruitment and retention results they dream of for their unit. </a:t>
            </a:r>
          </a:p>
        </p:txBody>
      </p:sp>
      <p:sp>
        <p:nvSpPr>
          <p:cNvPr id="4" name="Slide Number Placeholder 3"/>
          <p:cNvSpPr>
            <a:spLocks noGrp="1"/>
          </p:cNvSpPr>
          <p:nvPr>
            <p:ph type="sldNum" sz="quarter" idx="5"/>
          </p:nvPr>
        </p:nvSpPr>
        <p:spPr/>
        <p:txBody>
          <a:bodyPr/>
          <a:lstStyle/>
          <a:p>
            <a:fld id="{7979CFB9-4BBA-4B8F-B3D4-A4FC1AC2EB48}" type="slidenum">
              <a:rPr lang="en-US" smtClean="0"/>
              <a:t>6</a:t>
            </a:fld>
            <a:endParaRPr lang="en-US"/>
          </a:p>
        </p:txBody>
      </p:sp>
    </p:spTree>
    <p:extLst>
      <p:ext uri="{BB962C8B-B14F-4D97-AF65-F5344CB8AC3E}">
        <p14:creationId xmlns:p14="http://schemas.microsoft.com/office/powerpoint/2010/main" val="1760686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Tahoma" panose="020B0604030504040204" pitchFamily="34" charset="0"/>
                <a:ea typeface="Tahoma" panose="020B0604030504040204" pitchFamily="34" charset="0"/>
                <a:cs typeface="Tahoma" panose="020B0604030504040204" pitchFamily="34" charset="0"/>
              </a:rPr>
              <a:t>You’re only as strong as your weakest link…</a:t>
            </a:r>
            <a:r>
              <a:rPr lang="en-US" dirty="0"/>
              <a:t>You’ve all heard that before right? You know why, it’s true! We’ve all committed to upholding the Scout Oath and Law. Our success is determined by how we bring that commitment to life when we live the values. In practice what that really means is we need to continually grow the quantity and the quality of our membership. </a:t>
            </a:r>
          </a:p>
          <a:p>
            <a:endParaRPr lang="en-US" dirty="0"/>
          </a:p>
          <a:p>
            <a:r>
              <a:rPr lang="en-US" dirty="0"/>
              <a:t>What are the basic ingredients of any unit – people and purpose, without people our oath and values are just ideas. Without our values/purpose we’re just a crowd.</a:t>
            </a:r>
          </a:p>
          <a:p>
            <a:r>
              <a:rPr lang="en-US" dirty="0"/>
              <a:t>So once we have our people, we have to start by knowing what our purpose is and what outcomes we as a unit are motivated to achieve. What dream for your unit motivates and unifies your youth and adults to work toward outcomes? Knowing this helps you know what kind of new members you are seeking. </a:t>
            </a:r>
          </a:p>
          <a:p>
            <a:endParaRPr lang="en-US" dirty="0"/>
          </a:p>
          <a:p>
            <a:r>
              <a:rPr lang="en-US" dirty="0"/>
              <a:t>And as you continually recruit new members, you must also continually re-evaluate your purpose and the outcomes you want for your unit. The cycle is endless, as long as it isn't ignored and it keeps a unit fresh, motivated and focused.  </a:t>
            </a:r>
          </a:p>
        </p:txBody>
      </p:sp>
      <p:sp>
        <p:nvSpPr>
          <p:cNvPr id="4" name="Slide Number Placeholder 3"/>
          <p:cNvSpPr>
            <a:spLocks noGrp="1"/>
          </p:cNvSpPr>
          <p:nvPr>
            <p:ph type="sldNum" sz="quarter" idx="5"/>
          </p:nvPr>
        </p:nvSpPr>
        <p:spPr/>
        <p:txBody>
          <a:bodyPr/>
          <a:lstStyle/>
          <a:p>
            <a:fld id="{7979CFB9-4BBA-4B8F-B3D4-A4FC1AC2EB48}" type="slidenum">
              <a:rPr lang="en-US" smtClean="0"/>
              <a:t>7</a:t>
            </a:fld>
            <a:endParaRPr lang="en-US"/>
          </a:p>
        </p:txBody>
      </p:sp>
    </p:spTree>
    <p:extLst>
      <p:ext uri="{BB962C8B-B14F-4D97-AF65-F5344CB8AC3E}">
        <p14:creationId xmlns:p14="http://schemas.microsoft.com/office/powerpoint/2010/main" val="3132867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achieve your values you must first know and embrace them. And then you must be unified around working to achieve them. </a:t>
            </a:r>
          </a:p>
          <a:p>
            <a:endParaRPr lang="en-US" dirty="0"/>
          </a:p>
          <a:p>
            <a:r>
              <a:rPr lang="en-US" dirty="0"/>
              <a:t>Your words and actions in public are clearly communicating your beliefs. People who meet your unit members will interpret their words and actions as a statement of your units values. This is great, IF the message you’re communicating is consistent with your unit’s purpose and values. So the question is, what exactly is the message your unit is communicating? </a:t>
            </a:r>
          </a:p>
          <a:p>
            <a:endParaRPr lang="en-US" dirty="0"/>
          </a:p>
          <a:p>
            <a:r>
              <a:rPr lang="en-US" dirty="0"/>
              <a:t>You must expect the values of the organization to be upheld by your members and your potential members. This means we hold each other accountable to the oath and law we al committed to. </a:t>
            </a:r>
          </a:p>
          <a:p>
            <a:endParaRPr lang="en-US" dirty="0"/>
          </a:p>
          <a:p>
            <a:r>
              <a:rPr lang="en-US" dirty="0"/>
              <a:t>When you ACE these values you: create a stronger public image, get more people involved in Scouting, prepare new Scouts and Scouters by helping them to understand the BSA, and you establish a benchmark that helps you to evaluate potential new members. </a:t>
            </a:r>
          </a:p>
        </p:txBody>
      </p:sp>
      <p:sp>
        <p:nvSpPr>
          <p:cNvPr id="4" name="Slide Number Placeholder 3"/>
          <p:cNvSpPr>
            <a:spLocks noGrp="1"/>
          </p:cNvSpPr>
          <p:nvPr>
            <p:ph type="sldNum" sz="quarter" idx="5"/>
          </p:nvPr>
        </p:nvSpPr>
        <p:spPr/>
        <p:txBody>
          <a:bodyPr/>
          <a:lstStyle/>
          <a:p>
            <a:fld id="{7979CFB9-4BBA-4B8F-B3D4-A4FC1AC2EB48}" type="slidenum">
              <a:rPr lang="en-US" smtClean="0"/>
              <a:t>8</a:t>
            </a:fld>
            <a:endParaRPr lang="en-US"/>
          </a:p>
        </p:txBody>
      </p:sp>
    </p:spTree>
    <p:extLst>
      <p:ext uri="{BB962C8B-B14F-4D97-AF65-F5344CB8AC3E}">
        <p14:creationId xmlns:p14="http://schemas.microsoft.com/office/powerpoint/2010/main" val="3911427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most important thing to understand about motivating others is that most people will work as hard as their dream is important to them</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Tahoma" panose="020B0604030504040204" pitchFamily="34" charset="0"/>
                <a:ea typeface="Tahoma" panose="020B0604030504040204" pitchFamily="34" charset="0"/>
                <a:cs typeface="Tahoma" panose="020B0604030504040204" pitchFamily="34" charset="0"/>
                <a:sym typeface="Tahoma"/>
              </a:rPr>
              <a:t>Does your unit have a powerful, compelling reason to recruit? What is your big dream?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Tahoma" panose="020B0604030504040204" pitchFamily="34" charset="0"/>
                <a:ea typeface="Tahoma" panose="020B0604030504040204" pitchFamily="34" charset="0"/>
                <a:cs typeface="Tahoma" panose="020B0604030504040204" pitchFamily="34" charset="0"/>
                <a:sym typeface="Tahoma"/>
              </a:rPr>
              <a:t>Try this exercise, have everyone complete this sentence….Wouldn’t it be great if our pack/troop…………..Spend a meeting building your unit’s collective dream.  Start by letting members build their own individual dreams, and then do it collectively as a unit and see what everyone wants to achieve together.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latin typeface="Tahoma" panose="020B0604030504040204" pitchFamily="34" charset="0"/>
              <a:ea typeface="Tahoma" panose="020B0604030504040204" pitchFamily="34" charset="0"/>
              <a:cs typeface="Tahoma" panose="020B0604030504040204" pitchFamily="34" charset="0"/>
              <a:sym typeface="Tahom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Tahoma" panose="020B0604030504040204" pitchFamily="34" charset="0"/>
                <a:ea typeface="Tahoma" panose="020B0604030504040204" pitchFamily="34" charset="0"/>
                <a:cs typeface="Tahoma" panose="020B0604030504040204" pitchFamily="34" charset="0"/>
                <a:sym typeface="Tahoma"/>
              </a:rPr>
              <a:t>Does your unit have a dream right now? Something to shoot for? Do you youth and families have a powerful, compelling reason to “own” all the tasks needed to make recruiting work? </a:t>
            </a:r>
          </a:p>
          <a:p>
            <a:endParaRPr lang="en-US" dirty="0"/>
          </a:p>
          <a:p>
            <a:r>
              <a:rPr lang="en-US" dirty="0"/>
              <a:t>Post charter blues sometime occurs when a group has been working for a long time to start a pack or a troop. U[p to that point all of the groups efforts and focus were on their dream of starting a unit. Once all the pieces are in place and the unit is chartered the blues set in. The group grows bored, loses focus and you often lose some members. Almost all new groups experience this and the reason why is simple, their only dream was to become a BSA [pack or troop. Once that dream was fulfilled there was nothing else left to work for, there was no more motivation. THEY NEED A BIG DREAM.</a:t>
            </a:r>
          </a:p>
        </p:txBody>
      </p:sp>
      <p:sp>
        <p:nvSpPr>
          <p:cNvPr id="4" name="Slide Number Placeholder 3"/>
          <p:cNvSpPr>
            <a:spLocks noGrp="1"/>
          </p:cNvSpPr>
          <p:nvPr>
            <p:ph type="sldNum" sz="quarter" idx="5"/>
          </p:nvPr>
        </p:nvSpPr>
        <p:spPr/>
        <p:txBody>
          <a:bodyPr/>
          <a:lstStyle/>
          <a:p>
            <a:fld id="{7979CFB9-4BBA-4B8F-B3D4-A4FC1AC2EB48}" type="slidenum">
              <a:rPr lang="en-US" smtClean="0"/>
              <a:t>9</a:t>
            </a:fld>
            <a:endParaRPr lang="en-US"/>
          </a:p>
        </p:txBody>
      </p:sp>
    </p:spTree>
    <p:extLst>
      <p:ext uri="{BB962C8B-B14F-4D97-AF65-F5344CB8AC3E}">
        <p14:creationId xmlns:p14="http://schemas.microsoft.com/office/powerpoint/2010/main" val="4197061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you ever run into that person in Scouting who isn’t interested in hearing any of your ideas. When you try to engage them in a conversation about something you want to try they typically respond by saying, well when I was Scoutmaster twenty-five years ago this is how we did it. Or maybe you know the person who never brings any new ideas to the table, but who always has at least one reason why your idea won’t work.  </a:t>
            </a:r>
          </a:p>
          <a:p>
            <a:endParaRPr lang="en-US" dirty="0"/>
          </a:p>
          <a:p>
            <a:r>
              <a:rPr lang="en-US" dirty="0"/>
              <a:t>Now think about the person who you are always excited to talk to. They listen to your ideas and help you improve them. They share their own ideas, and they ae willing to roll up their sleeves and get to work right alongside you. </a:t>
            </a:r>
          </a:p>
          <a:p>
            <a:endParaRPr lang="en-US" dirty="0"/>
          </a:p>
          <a:p>
            <a:r>
              <a:rPr lang="en-US" dirty="0"/>
              <a:t>Mules and Horses don’t just live on the farm ladies and gentlemen. How many of you have ever tried to  push a mule? What happens? They push back; and if you push a second time. Well, you just might get kicked in the face. You can never force a mule to do what you want them to do. </a:t>
            </a:r>
          </a:p>
          <a:p>
            <a:endParaRPr lang="en-US" dirty="0"/>
          </a:p>
          <a:p>
            <a:r>
              <a:rPr lang="en-US" dirty="0"/>
              <a:t>So, consider how much time you've spent standing behind the mules in your unit trying to get them to move and make the decision to STOP PUSHING!</a:t>
            </a:r>
          </a:p>
          <a:p>
            <a:endParaRPr lang="en-US" dirty="0"/>
          </a:p>
          <a:p>
            <a:r>
              <a:rPr lang="en-US" dirty="0"/>
              <a:t>Instead choose to spend your time recruiting the HORSES. In a fraction of the time you've spent trying to get the mules to move, how many workhorses could you have recruited who would eagerly help you to achieve your unit’s big dream? Always leave the door open for your more apathetic and challenging members, invite them to get more involved, but stay focused on working with your horses. Your motivated, high-quality members who want to help your unit grow to serve more high-quality motivated workhorse members.    </a:t>
            </a:r>
          </a:p>
        </p:txBody>
      </p:sp>
      <p:sp>
        <p:nvSpPr>
          <p:cNvPr id="4" name="Slide Number Placeholder 3"/>
          <p:cNvSpPr>
            <a:spLocks noGrp="1"/>
          </p:cNvSpPr>
          <p:nvPr>
            <p:ph type="sldNum" sz="quarter" idx="5"/>
          </p:nvPr>
        </p:nvSpPr>
        <p:spPr/>
        <p:txBody>
          <a:bodyPr/>
          <a:lstStyle/>
          <a:p>
            <a:fld id="{7979CFB9-4BBA-4B8F-B3D4-A4FC1AC2EB48}" type="slidenum">
              <a:rPr lang="en-US" smtClean="0"/>
              <a:t>10</a:t>
            </a:fld>
            <a:endParaRPr lang="en-US"/>
          </a:p>
        </p:txBody>
      </p:sp>
    </p:spTree>
    <p:extLst>
      <p:ext uri="{BB962C8B-B14F-4D97-AF65-F5344CB8AC3E}">
        <p14:creationId xmlns:p14="http://schemas.microsoft.com/office/powerpoint/2010/main" val="4176379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F059F-0EF3-93DA-DE89-7BFFAF50A6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ECF479-BD77-0CED-899B-296CDB90D6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9E497B-424C-C846-251B-BE3458E1A720}"/>
              </a:ext>
            </a:extLst>
          </p:cNvPr>
          <p:cNvSpPr>
            <a:spLocks noGrp="1"/>
          </p:cNvSpPr>
          <p:nvPr>
            <p:ph type="dt" sz="half" idx="10"/>
          </p:nvPr>
        </p:nvSpPr>
        <p:spPr/>
        <p:txBody>
          <a:bodyPr/>
          <a:lstStyle/>
          <a:p>
            <a:fld id="{106B9A7F-58A5-0443-98A1-7B1C20D2F9AF}" type="datetimeFigureOut">
              <a:rPr lang="en-US" smtClean="0"/>
              <a:t>11/28/2022</a:t>
            </a:fld>
            <a:endParaRPr lang="en-US"/>
          </a:p>
        </p:txBody>
      </p:sp>
      <p:sp>
        <p:nvSpPr>
          <p:cNvPr id="5" name="Footer Placeholder 4">
            <a:extLst>
              <a:ext uri="{FF2B5EF4-FFF2-40B4-BE49-F238E27FC236}">
                <a16:creationId xmlns:a16="http://schemas.microsoft.com/office/drawing/2014/main" id="{B38B690B-E85D-BC9E-FFEC-B74DFFB1C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F15CF-884C-0E2B-0D41-3238C4784AB2}"/>
              </a:ext>
            </a:extLst>
          </p:cNvPr>
          <p:cNvSpPr>
            <a:spLocks noGrp="1"/>
          </p:cNvSpPr>
          <p:nvPr>
            <p:ph type="sldNum" sz="quarter" idx="12"/>
          </p:nvPr>
        </p:nvSpPr>
        <p:spPr/>
        <p:txBody>
          <a:bodyPr/>
          <a:lstStyle/>
          <a:p>
            <a:fld id="{2143EF32-A13C-2D45-A0C8-937B02AA6EDC}" type="slidenum">
              <a:rPr lang="en-US" smtClean="0"/>
              <a:t>‹#›</a:t>
            </a:fld>
            <a:endParaRPr lang="en-US"/>
          </a:p>
        </p:txBody>
      </p:sp>
    </p:spTree>
    <p:extLst>
      <p:ext uri="{BB962C8B-B14F-4D97-AF65-F5344CB8AC3E}">
        <p14:creationId xmlns:p14="http://schemas.microsoft.com/office/powerpoint/2010/main" val="2375391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12F12-1184-1CBF-91E4-B48180476F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4A13F2-556D-116A-9E58-52F0979811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52D9E-02EC-D291-6627-B129ABB9C404}"/>
              </a:ext>
            </a:extLst>
          </p:cNvPr>
          <p:cNvSpPr>
            <a:spLocks noGrp="1"/>
          </p:cNvSpPr>
          <p:nvPr>
            <p:ph type="dt" sz="half" idx="10"/>
          </p:nvPr>
        </p:nvSpPr>
        <p:spPr/>
        <p:txBody>
          <a:bodyPr/>
          <a:lstStyle/>
          <a:p>
            <a:fld id="{106B9A7F-58A5-0443-98A1-7B1C20D2F9AF}" type="datetimeFigureOut">
              <a:rPr lang="en-US" smtClean="0"/>
              <a:t>11/28/2022</a:t>
            </a:fld>
            <a:endParaRPr lang="en-US"/>
          </a:p>
        </p:txBody>
      </p:sp>
      <p:sp>
        <p:nvSpPr>
          <p:cNvPr id="5" name="Footer Placeholder 4">
            <a:extLst>
              <a:ext uri="{FF2B5EF4-FFF2-40B4-BE49-F238E27FC236}">
                <a16:creationId xmlns:a16="http://schemas.microsoft.com/office/drawing/2014/main" id="{9CC943B3-802F-FC81-1E8D-26FF1F6366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F9FA8E-51FE-A05C-87DF-D564C39F9D5F}"/>
              </a:ext>
            </a:extLst>
          </p:cNvPr>
          <p:cNvSpPr>
            <a:spLocks noGrp="1"/>
          </p:cNvSpPr>
          <p:nvPr>
            <p:ph type="sldNum" sz="quarter" idx="12"/>
          </p:nvPr>
        </p:nvSpPr>
        <p:spPr/>
        <p:txBody>
          <a:bodyPr/>
          <a:lstStyle/>
          <a:p>
            <a:fld id="{2143EF32-A13C-2D45-A0C8-937B02AA6EDC}" type="slidenum">
              <a:rPr lang="en-US" smtClean="0"/>
              <a:t>‹#›</a:t>
            </a:fld>
            <a:endParaRPr lang="en-US"/>
          </a:p>
        </p:txBody>
      </p:sp>
    </p:spTree>
    <p:extLst>
      <p:ext uri="{BB962C8B-B14F-4D97-AF65-F5344CB8AC3E}">
        <p14:creationId xmlns:p14="http://schemas.microsoft.com/office/powerpoint/2010/main" val="3664655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C84A14-DBC0-A470-8063-E65070328A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C54D01-A646-E2E6-6972-0007B2F91C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3F369-D454-9B26-CA95-A81E6F7D3D72}"/>
              </a:ext>
            </a:extLst>
          </p:cNvPr>
          <p:cNvSpPr>
            <a:spLocks noGrp="1"/>
          </p:cNvSpPr>
          <p:nvPr>
            <p:ph type="dt" sz="half" idx="10"/>
          </p:nvPr>
        </p:nvSpPr>
        <p:spPr/>
        <p:txBody>
          <a:bodyPr/>
          <a:lstStyle/>
          <a:p>
            <a:fld id="{106B9A7F-58A5-0443-98A1-7B1C20D2F9AF}" type="datetimeFigureOut">
              <a:rPr lang="en-US" smtClean="0"/>
              <a:t>11/28/2022</a:t>
            </a:fld>
            <a:endParaRPr lang="en-US"/>
          </a:p>
        </p:txBody>
      </p:sp>
      <p:sp>
        <p:nvSpPr>
          <p:cNvPr id="5" name="Footer Placeholder 4">
            <a:extLst>
              <a:ext uri="{FF2B5EF4-FFF2-40B4-BE49-F238E27FC236}">
                <a16:creationId xmlns:a16="http://schemas.microsoft.com/office/drawing/2014/main" id="{093F4F01-AEE1-95BA-D0B0-4DC6ADE86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0F70E0-D593-8FF1-CB6B-22784FCF7413}"/>
              </a:ext>
            </a:extLst>
          </p:cNvPr>
          <p:cNvSpPr>
            <a:spLocks noGrp="1"/>
          </p:cNvSpPr>
          <p:nvPr>
            <p:ph type="sldNum" sz="quarter" idx="12"/>
          </p:nvPr>
        </p:nvSpPr>
        <p:spPr/>
        <p:txBody>
          <a:bodyPr/>
          <a:lstStyle/>
          <a:p>
            <a:fld id="{2143EF32-A13C-2D45-A0C8-937B02AA6EDC}" type="slidenum">
              <a:rPr lang="en-US" smtClean="0"/>
              <a:t>‹#›</a:t>
            </a:fld>
            <a:endParaRPr lang="en-US"/>
          </a:p>
        </p:txBody>
      </p:sp>
    </p:spTree>
    <p:extLst>
      <p:ext uri="{BB962C8B-B14F-4D97-AF65-F5344CB8AC3E}">
        <p14:creationId xmlns:p14="http://schemas.microsoft.com/office/powerpoint/2010/main" val="2867025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BD2F8-8F09-8BB9-D57A-0752490717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1577B7-9759-233A-3EBF-014513593B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AA242A-3AD1-1036-55A6-2DF83C5F8B4A}"/>
              </a:ext>
            </a:extLst>
          </p:cNvPr>
          <p:cNvSpPr>
            <a:spLocks noGrp="1"/>
          </p:cNvSpPr>
          <p:nvPr>
            <p:ph type="dt" sz="half" idx="10"/>
          </p:nvPr>
        </p:nvSpPr>
        <p:spPr/>
        <p:txBody>
          <a:bodyPr/>
          <a:lstStyle/>
          <a:p>
            <a:fld id="{106B9A7F-58A5-0443-98A1-7B1C20D2F9AF}" type="datetimeFigureOut">
              <a:rPr lang="en-US" smtClean="0"/>
              <a:t>11/28/2022</a:t>
            </a:fld>
            <a:endParaRPr lang="en-US"/>
          </a:p>
        </p:txBody>
      </p:sp>
      <p:sp>
        <p:nvSpPr>
          <p:cNvPr id="5" name="Footer Placeholder 4">
            <a:extLst>
              <a:ext uri="{FF2B5EF4-FFF2-40B4-BE49-F238E27FC236}">
                <a16:creationId xmlns:a16="http://schemas.microsoft.com/office/drawing/2014/main" id="{1BC049FB-4132-A074-3B21-ECDD94B08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C1DC33-BA5D-B476-A981-DF1B9CD387F1}"/>
              </a:ext>
            </a:extLst>
          </p:cNvPr>
          <p:cNvSpPr>
            <a:spLocks noGrp="1"/>
          </p:cNvSpPr>
          <p:nvPr>
            <p:ph type="sldNum" sz="quarter" idx="12"/>
          </p:nvPr>
        </p:nvSpPr>
        <p:spPr/>
        <p:txBody>
          <a:bodyPr/>
          <a:lstStyle/>
          <a:p>
            <a:fld id="{2143EF32-A13C-2D45-A0C8-937B02AA6EDC}" type="slidenum">
              <a:rPr lang="en-US" smtClean="0"/>
              <a:t>‹#›</a:t>
            </a:fld>
            <a:endParaRPr lang="en-US"/>
          </a:p>
        </p:txBody>
      </p:sp>
    </p:spTree>
    <p:extLst>
      <p:ext uri="{BB962C8B-B14F-4D97-AF65-F5344CB8AC3E}">
        <p14:creationId xmlns:p14="http://schemas.microsoft.com/office/powerpoint/2010/main" val="2489679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12EBD-4355-F7DC-7197-55B73C3D93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2A1BF0-9163-EB08-841C-CD21F4827D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919665-AB94-A2CE-E963-A372BA918D59}"/>
              </a:ext>
            </a:extLst>
          </p:cNvPr>
          <p:cNvSpPr>
            <a:spLocks noGrp="1"/>
          </p:cNvSpPr>
          <p:nvPr>
            <p:ph type="dt" sz="half" idx="10"/>
          </p:nvPr>
        </p:nvSpPr>
        <p:spPr/>
        <p:txBody>
          <a:bodyPr/>
          <a:lstStyle/>
          <a:p>
            <a:fld id="{106B9A7F-58A5-0443-98A1-7B1C20D2F9AF}" type="datetimeFigureOut">
              <a:rPr lang="en-US" smtClean="0"/>
              <a:t>11/28/2022</a:t>
            </a:fld>
            <a:endParaRPr lang="en-US"/>
          </a:p>
        </p:txBody>
      </p:sp>
      <p:sp>
        <p:nvSpPr>
          <p:cNvPr id="5" name="Footer Placeholder 4">
            <a:extLst>
              <a:ext uri="{FF2B5EF4-FFF2-40B4-BE49-F238E27FC236}">
                <a16:creationId xmlns:a16="http://schemas.microsoft.com/office/drawing/2014/main" id="{F0484740-B462-D4B5-0B80-3583968968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5AAFD-6B98-EFF7-2506-F97D50D87831}"/>
              </a:ext>
            </a:extLst>
          </p:cNvPr>
          <p:cNvSpPr>
            <a:spLocks noGrp="1"/>
          </p:cNvSpPr>
          <p:nvPr>
            <p:ph type="sldNum" sz="quarter" idx="12"/>
          </p:nvPr>
        </p:nvSpPr>
        <p:spPr/>
        <p:txBody>
          <a:bodyPr/>
          <a:lstStyle/>
          <a:p>
            <a:fld id="{2143EF32-A13C-2D45-A0C8-937B02AA6EDC}" type="slidenum">
              <a:rPr lang="en-US" smtClean="0"/>
              <a:t>‹#›</a:t>
            </a:fld>
            <a:endParaRPr lang="en-US"/>
          </a:p>
        </p:txBody>
      </p:sp>
    </p:spTree>
    <p:extLst>
      <p:ext uri="{BB962C8B-B14F-4D97-AF65-F5344CB8AC3E}">
        <p14:creationId xmlns:p14="http://schemas.microsoft.com/office/powerpoint/2010/main" val="1182470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BA7F-F410-8DB4-0F61-075E9BDFB2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E568F3-DC98-8A7D-2310-063EB941C6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9466C6-1826-62C2-C229-ADD44CC03C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ADAC6D-CD9B-066B-D242-4EE7EC604985}"/>
              </a:ext>
            </a:extLst>
          </p:cNvPr>
          <p:cNvSpPr>
            <a:spLocks noGrp="1"/>
          </p:cNvSpPr>
          <p:nvPr>
            <p:ph type="dt" sz="half" idx="10"/>
          </p:nvPr>
        </p:nvSpPr>
        <p:spPr/>
        <p:txBody>
          <a:bodyPr/>
          <a:lstStyle/>
          <a:p>
            <a:fld id="{106B9A7F-58A5-0443-98A1-7B1C20D2F9AF}" type="datetimeFigureOut">
              <a:rPr lang="en-US" smtClean="0"/>
              <a:t>11/28/2022</a:t>
            </a:fld>
            <a:endParaRPr lang="en-US"/>
          </a:p>
        </p:txBody>
      </p:sp>
      <p:sp>
        <p:nvSpPr>
          <p:cNvPr id="6" name="Footer Placeholder 5">
            <a:extLst>
              <a:ext uri="{FF2B5EF4-FFF2-40B4-BE49-F238E27FC236}">
                <a16:creationId xmlns:a16="http://schemas.microsoft.com/office/drawing/2014/main" id="{7F1D36C1-BBB7-DE68-D1FB-06CB13AD25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7602CE-E12D-ED84-5F51-98A4743BBE3B}"/>
              </a:ext>
            </a:extLst>
          </p:cNvPr>
          <p:cNvSpPr>
            <a:spLocks noGrp="1"/>
          </p:cNvSpPr>
          <p:nvPr>
            <p:ph type="sldNum" sz="quarter" idx="12"/>
          </p:nvPr>
        </p:nvSpPr>
        <p:spPr/>
        <p:txBody>
          <a:bodyPr/>
          <a:lstStyle/>
          <a:p>
            <a:fld id="{2143EF32-A13C-2D45-A0C8-937B02AA6EDC}" type="slidenum">
              <a:rPr lang="en-US" smtClean="0"/>
              <a:t>‹#›</a:t>
            </a:fld>
            <a:endParaRPr lang="en-US"/>
          </a:p>
        </p:txBody>
      </p:sp>
    </p:spTree>
    <p:extLst>
      <p:ext uri="{BB962C8B-B14F-4D97-AF65-F5344CB8AC3E}">
        <p14:creationId xmlns:p14="http://schemas.microsoft.com/office/powerpoint/2010/main" val="112752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ADFDA-062D-8A4E-6AA4-10A067964C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E801C0-02C4-A6B4-4F72-16F4959403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879F2-F27C-A390-6F2F-62D32CB1C0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C73270-182D-81F9-4E2C-090E2996B9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B07D15-8DA6-0B7B-F9EE-3CD6E15383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B1CE5-3CBF-EE70-7C34-254F1475988D}"/>
              </a:ext>
            </a:extLst>
          </p:cNvPr>
          <p:cNvSpPr>
            <a:spLocks noGrp="1"/>
          </p:cNvSpPr>
          <p:nvPr>
            <p:ph type="dt" sz="half" idx="10"/>
          </p:nvPr>
        </p:nvSpPr>
        <p:spPr/>
        <p:txBody>
          <a:bodyPr/>
          <a:lstStyle/>
          <a:p>
            <a:fld id="{106B9A7F-58A5-0443-98A1-7B1C20D2F9AF}" type="datetimeFigureOut">
              <a:rPr lang="en-US" smtClean="0"/>
              <a:t>11/28/2022</a:t>
            </a:fld>
            <a:endParaRPr lang="en-US"/>
          </a:p>
        </p:txBody>
      </p:sp>
      <p:sp>
        <p:nvSpPr>
          <p:cNvPr id="8" name="Footer Placeholder 7">
            <a:extLst>
              <a:ext uri="{FF2B5EF4-FFF2-40B4-BE49-F238E27FC236}">
                <a16:creationId xmlns:a16="http://schemas.microsoft.com/office/drawing/2014/main" id="{23E889ED-E1F4-7610-4F66-5D26836E0F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865237-C9E2-F3F2-BDF9-4EF8CE0B2784}"/>
              </a:ext>
            </a:extLst>
          </p:cNvPr>
          <p:cNvSpPr>
            <a:spLocks noGrp="1"/>
          </p:cNvSpPr>
          <p:nvPr>
            <p:ph type="sldNum" sz="quarter" idx="12"/>
          </p:nvPr>
        </p:nvSpPr>
        <p:spPr/>
        <p:txBody>
          <a:bodyPr/>
          <a:lstStyle/>
          <a:p>
            <a:fld id="{2143EF32-A13C-2D45-A0C8-937B02AA6EDC}" type="slidenum">
              <a:rPr lang="en-US" smtClean="0"/>
              <a:t>‹#›</a:t>
            </a:fld>
            <a:endParaRPr lang="en-US"/>
          </a:p>
        </p:txBody>
      </p:sp>
    </p:spTree>
    <p:extLst>
      <p:ext uri="{BB962C8B-B14F-4D97-AF65-F5344CB8AC3E}">
        <p14:creationId xmlns:p14="http://schemas.microsoft.com/office/powerpoint/2010/main" val="2815313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62C8F-7471-B4C9-79B8-02B98F2F15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A64445-6851-B458-D715-1D5C41EBD5F9}"/>
              </a:ext>
            </a:extLst>
          </p:cNvPr>
          <p:cNvSpPr>
            <a:spLocks noGrp="1"/>
          </p:cNvSpPr>
          <p:nvPr>
            <p:ph type="dt" sz="half" idx="10"/>
          </p:nvPr>
        </p:nvSpPr>
        <p:spPr/>
        <p:txBody>
          <a:bodyPr/>
          <a:lstStyle/>
          <a:p>
            <a:fld id="{106B9A7F-58A5-0443-98A1-7B1C20D2F9AF}" type="datetimeFigureOut">
              <a:rPr lang="en-US" smtClean="0"/>
              <a:t>11/28/2022</a:t>
            </a:fld>
            <a:endParaRPr lang="en-US"/>
          </a:p>
        </p:txBody>
      </p:sp>
      <p:sp>
        <p:nvSpPr>
          <p:cNvPr id="4" name="Footer Placeholder 3">
            <a:extLst>
              <a:ext uri="{FF2B5EF4-FFF2-40B4-BE49-F238E27FC236}">
                <a16:creationId xmlns:a16="http://schemas.microsoft.com/office/drawing/2014/main" id="{38059098-BFD9-CC6E-B2EE-0F6C6C59A4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D926EF-8AAA-7280-91D1-E09879763CD7}"/>
              </a:ext>
            </a:extLst>
          </p:cNvPr>
          <p:cNvSpPr>
            <a:spLocks noGrp="1"/>
          </p:cNvSpPr>
          <p:nvPr>
            <p:ph type="sldNum" sz="quarter" idx="12"/>
          </p:nvPr>
        </p:nvSpPr>
        <p:spPr/>
        <p:txBody>
          <a:bodyPr/>
          <a:lstStyle/>
          <a:p>
            <a:fld id="{2143EF32-A13C-2D45-A0C8-937B02AA6EDC}" type="slidenum">
              <a:rPr lang="en-US" smtClean="0"/>
              <a:t>‹#›</a:t>
            </a:fld>
            <a:endParaRPr lang="en-US"/>
          </a:p>
        </p:txBody>
      </p:sp>
    </p:spTree>
    <p:extLst>
      <p:ext uri="{BB962C8B-B14F-4D97-AF65-F5344CB8AC3E}">
        <p14:creationId xmlns:p14="http://schemas.microsoft.com/office/powerpoint/2010/main" val="376473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3C768B-1187-98EF-3E43-9A71521E0EDD}"/>
              </a:ext>
            </a:extLst>
          </p:cNvPr>
          <p:cNvSpPr>
            <a:spLocks noGrp="1"/>
          </p:cNvSpPr>
          <p:nvPr>
            <p:ph type="dt" sz="half" idx="10"/>
          </p:nvPr>
        </p:nvSpPr>
        <p:spPr/>
        <p:txBody>
          <a:bodyPr/>
          <a:lstStyle/>
          <a:p>
            <a:fld id="{106B9A7F-58A5-0443-98A1-7B1C20D2F9AF}" type="datetimeFigureOut">
              <a:rPr lang="en-US" smtClean="0"/>
              <a:t>11/28/2022</a:t>
            </a:fld>
            <a:endParaRPr lang="en-US"/>
          </a:p>
        </p:txBody>
      </p:sp>
      <p:sp>
        <p:nvSpPr>
          <p:cNvPr id="3" name="Footer Placeholder 2">
            <a:extLst>
              <a:ext uri="{FF2B5EF4-FFF2-40B4-BE49-F238E27FC236}">
                <a16:creationId xmlns:a16="http://schemas.microsoft.com/office/drawing/2014/main" id="{E04A14C0-4E55-7069-8C49-716CFB2964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AAE125-35A6-79AD-EF1C-219062E87018}"/>
              </a:ext>
            </a:extLst>
          </p:cNvPr>
          <p:cNvSpPr>
            <a:spLocks noGrp="1"/>
          </p:cNvSpPr>
          <p:nvPr>
            <p:ph type="sldNum" sz="quarter" idx="12"/>
          </p:nvPr>
        </p:nvSpPr>
        <p:spPr/>
        <p:txBody>
          <a:bodyPr/>
          <a:lstStyle/>
          <a:p>
            <a:fld id="{2143EF32-A13C-2D45-A0C8-937B02AA6EDC}" type="slidenum">
              <a:rPr lang="en-US" smtClean="0"/>
              <a:t>‹#›</a:t>
            </a:fld>
            <a:endParaRPr lang="en-US"/>
          </a:p>
        </p:txBody>
      </p:sp>
    </p:spTree>
    <p:extLst>
      <p:ext uri="{BB962C8B-B14F-4D97-AF65-F5344CB8AC3E}">
        <p14:creationId xmlns:p14="http://schemas.microsoft.com/office/powerpoint/2010/main" val="173242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FE3AA-305F-2231-5621-6DDF99FDF6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DD1BAA-A8D9-9CE4-3267-3C76B39881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40618A-C62F-952E-6457-23E434732C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07CE75-6439-8C7A-DB9E-C66F687AA16E}"/>
              </a:ext>
            </a:extLst>
          </p:cNvPr>
          <p:cNvSpPr>
            <a:spLocks noGrp="1"/>
          </p:cNvSpPr>
          <p:nvPr>
            <p:ph type="dt" sz="half" idx="10"/>
          </p:nvPr>
        </p:nvSpPr>
        <p:spPr/>
        <p:txBody>
          <a:bodyPr/>
          <a:lstStyle/>
          <a:p>
            <a:fld id="{106B9A7F-58A5-0443-98A1-7B1C20D2F9AF}" type="datetimeFigureOut">
              <a:rPr lang="en-US" smtClean="0"/>
              <a:t>11/28/2022</a:t>
            </a:fld>
            <a:endParaRPr lang="en-US"/>
          </a:p>
        </p:txBody>
      </p:sp>
      <p:sp>
        <p:nvSpPr>
          <p:cNvPr id="6" name="Footer Placeholder 5">
            <a:extLst>
              <a:ext uri="{FF2B5EF4-FFF2-40B4-BE49-F238E27FC236}">
                <a16:creationId xmlns:a16="http://schemas.microsoft.com/office/drawing/2014/main" id="{55DCCF56-989E-0AE2-C9E0-D54D0E5CA9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DE2E8B-4B52-09E5-2F58-8287B09AD980}"/>
              </a:ext>
            </a:extLst>
          </p:cNvPr>
          <p:cNvSpPr>
            <a:spLocks noGrp="1"/>
          </p:cNvSpPr>
          <p:nvPr>
            <p:ph type="sldNum" sz="quarter" idx="12"/>
          </p:nvPr>
        </p:nvSpPr>
        <p:spPr/>
        <p:txBody>
          <a:bodyPr/>
          <a:lstStyle/>
          <a:p>
            <a:fld id="{2143EF32-A13C-2D45-A0C8-937B02AA6EDC}" type="slidenum">
              <a:rPr lang="en-US" smtClean="0"/>
              <a:t>‹#›</a:t>
            </a:fld>
            <a:endParaRPr lang="en-US"/>
          </a:p>
        </p:txBody>
      </p:sp>
    </p:spTree>
    <p:extLst>
      <p:ext uri="{BB962C8B-B14F-4D97-AF65-F5344CB8AC3E}">
        <p14:creationId xmlns:p14="http://schemas.microsoft.com/office/powerpoint/2010/main" val="227374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2A9FC-6238-0C28-7D68-ADEAF846E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424A4E-5065-D189-641D-4D9246D424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E4DB33-0485-60B6-4819-6882278FC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D96A54-E107-151A-AC8B-671712A3E967}"/>
              </a:ext>
            </a:extLst>
          </p:cNvPr>
          <p:cNvSpPr>
            <a:spLocks noGrp="1"/>
          </p:cNvSpPr>
          <p:nvPr>
            <p:ph type="dt" sz="half" idx="10"/>
          </p:nvPr>
        </p:nvSpPr>
        <p:spPr/>
        <p:txBody>
          <a:bodyPr/>
          <a:lstStyle/>
          <a:p>
            <a:fld id="{106B9A7F-58A5-0443-98A1-7B1C20D2F9AF}" type="datetimeFigureOut">
              <a:rPr lang="en-US" smtClean="0"/>
              <a:t>11/28/2022</a:t>
            </a:fld>
            <a:endParaRPr lang="en-US"/>
          </a:p>
        </p:txBody>
      </p:sp>
      <p:sp>
        <p:nvSpPr>
          <p:cNvPr id="6" name="Footer Placeholder 5">
            <a:extLst>
              <a:ext uri="{FF2B5EF4-FFF2-40B4-BE49-F238E27FC236}">
                <a16:creationId xmlns:a16="http://schemas.microsoft.com/office/drawing/2014/main" id="{2D3B9446-61D8-BB7B-F408-9E3C96C032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7C12FA-723B-CEA2-04B4-E78F2CE463BA}"/>
              </a:ext>
            </a:extLst>
          </p:cNvPr>
          <p:cNvSpPr>
            <a:spLocks noGrp="1"/>
          </p:cNvSpPr>
          <p:nvPr>
            <p:ph type="sldNum" sz="quarter" idx="12"/>
          </p:nvPr>
        </p:nvSpPr>
        <p:spPr/>
        <p:txBody>
          <a:bodyPr/>
          <a:lstStyle/>
          <a:p>
            <a:fld id="{2143EF32-A13C-2D45-A0C8-937B02AA6EDC}" type="slidenum">
              <a:rPr lang="en-US" smtClean="0"/>
              <a:t>‹#›</a:t>
            </a:fld>
            <a:endParaRPr lang="en-US"/>
          </a:p>
        </p:txBody>
      </p:sp>
    </p:spTree>
    <p:extLst>
      <p:ext uri="{BB962C8B-B14F-4D97-AF65-F5344CB8AC3E}">
        <p14:creationId xmlns:p14="http://schemas.microsoft.com/office/powerpoint/2010/main" val="284365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AA0421-C9E5-E75A-FE1E-5174E4F9F1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088442-B982-6130-AB9C-4A07CE3A1A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01A867-FCFD-1087-707B-E8BBB2A044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B9A7F-58A5-0443-98A1-7B1C20D2F9AF}" type="datetimeFigureOut">
              <a:rPr lang="en-US" smtClean="0"/>
              <a:t>11/28/2022</a:t>
            </a:fld>
            <a:endParaRPr lang="en-US"/>
          </a:p>
        </p:txBody>
      </p:sp>
      <p:sp>
        <p:nvSpPr>
          <p:cNvPr id="5" name="Footer Placeholder 4">
            <a:extLst>
              <a:ext uri="{FF2B5EF4-FFF2-40B4-BE49-F238E27FC236}">
                <a16:creationId xmlns:a16="http://schemas.microsoft.com/office/drawing/2014/main" id="{0B850149-B32E-6849-63C5-0745ADDBA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DDE8AF-7A59-6651-1791-8451BE95F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3EF32-A13C-2D45-A0C8-937B02AA6EDC}" type="slidenum">
              <a:rPr lang="en-US" smtClean="0"/>
              <a:t>‹#›</a:t>
            </a:fld>
            <a:endParaRPr lang="en-US"/>
          </a:p>
        </p:txBody>
      </p:sp>
    </p:spTree>
    <p:extLst>
      <p:ext uri="{BB962C8B-B14F-4D97-AF65-F5344CB8AC3E}">
        <p14:creationId xmlns:p14="http://schemas.microsoft.com/office/powerpoint/2010/main" val="3828965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DB05EE-BBCE-7147-7DEE-3E0D606C9CF5}"/>
              </a:ext>
            </a:extLst>
          </p:cNvPr>
          <p:cNvSpPr/>
          <p:nvPr/>
        </p:nvSpPr>
        <p:spPr>
          <a:xfrm>
            <a:off x="0" y="6587364"/>
            <a:ext cx="12192000" cy="229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9" name="Rectangle 8">
            <a:extLst>
              <a:ext uri="{FF2B5EF4-FFF2-40B4-BE49-F238E27FC236}">
                <a16:creationId xmlns:a16="http://schemas.microsoft.com/office/drawing/2014/main" id="{5C84BF10-91EB-0CA0-48DA-B0DF3846163E}"/>
              </a:ext>
            </a:extLst>
          </p:cNvPr>
          <p:cNvSpPr/>
          <p:nvPr/>
        </p:nvSpPr>
        <p:spPr>
          <a:xfrm>
            <a:off x="0" y="0"/>
            <a:ext cx="12192000" cy="713429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1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1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1"/>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1"/>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1"/>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1"/>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1"/>
            <a:endParaRPr lang="en-US"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id="{63E34496-2C97-5327-9D55-E634753FB011}"/>
              </a:ext>
            </a:extLst>
          </p:cNvPr>
          <p:cNvSpPr>
            <a:spLocks noGrp="1"/>
          </p:cNvSpPr>
          <p:nvPr>
            <p:ph type="ctrTitle"/>
          </p:nvPr>
        </p:nvSpPr>
        <p:spPr>
          <a:xfrm>
            <a:off x="1198820" y="562158"/>
            <a:ext cx="9144000" cy="3509963"/>
          </a:xfrm>
        </p:spPr>
        <p:txBody>
          <a:bodyPr>
            <a:normAutofit/>
          </a:bodyPr>
          <a:lstStyle/>
          <a:p>
            <a:pPr algn="ctr"/>
            <a:r>
              <a:rPr lang="en-US" sz="4000" b="1" dirty="0">
                <a:solidFill>
                  <a:srgbClr val="00FFFF"/>
                </a:solidFill>
                <a:latin typeface="Tahoma" panose="020B0604030504040204" pitchFamily="34" charset="0"/>
                <a:ea typeface="Tahoma" panose="020B0604030504040204" pitchFamily="34" charset="0"/>
                <a:cs typeface="Tahoma" panose="020B0604030504040204" pitchFamily="34" charset="0"/>
              </a:rPr>
              <a:t>The Path to Membership Growth:</a:t>
            </a:r>
            <a:br>
              <a:rPr lang="en-US" sz="4000" b="1" dirty="0">
                <a:solidFill>
                  <a:srgbClr val="00FFFF"/>
                </a:solidFill>
                <a:latin typeface="Tahoma" panose="020B0604030504040204" pitchFamily="34" charset="0"/>
                <a:ea typeface="Tahoma" panose="020B0604030504040204" pitchFamily="34" charset="0"/>
                <a:cs typeface="Tahoma" panose="020B0604030504040204" pitchFamily="34" charset="0"/>
              </a:rPr>
            </a:br>
            <a:r>
              <a:rPr lang="en-US" b="1" dirty="0">
                <a:solidFill>
                  <a:srgbClr val="00FFFF"/>
                </a:solidFill>
                <a:latin typeface="Tahoma" panose="020B0604030504040204" pitchFamily="34" charset="0"/>
                <a:ea typeface="Tahoma" panose="020B0604030504040204" pitchFamily="34" charset="0"/>
                <a:cs typeface="Tahoma" panose="020B0604030504040204" pitchFamily="34" charset="0"/>
              </a:rPr>
              <a:t>Dynamic</a:t>
            </a:r>
            <a:r>
              <a:rPr lang="en-US" sz="6000" b="1" dirty="0">
                <a:solidFill>
                  <a:srgbClr val="00FFFF"/>
                </a:solidFill>
                <a:latin typeface="Tahoma" panose="020B0604030504040204" pitchFamily="34" charset="0"/>
                <a:ea typeface="Tahoma" panose="020B0604030504040204" pitchFamily="34" charset="0"/>
                <a:cs typeface="Tahoma" panose="020B0604030504040204" pitchFamily="34" charset="0"/>
              </a:rPr>
              <a:t> Recruiting</a:t>
            </a:r>
            <a:br>
              <a:rPr lang="en-US" sz="6000" b="1" dirty="0">
                <a:solidFill>
                  <a:srgbClr val="00FFFF"/>
                </a:solidFill>
                <a:latin typeface="Tahoma" panose="020B0604030504040204" pitchFamily="34" charset="0"/>
                <a:ea typeface="Tahoma" panose="020B0604030504040204" pitchFamily="34" charset="0"/>
                <a:cs typeface="Tahoma" panose="020B0604030504040204" pitchFamily="34" charset="0"/>
              </a:rPr>
            </a:br>
            <a:br>
              <a:rPr lang="en-US" sz="1800" b="1" dirty="0">
                <a:solidFill>
                  <a:srgbClr val="00FFFF"/>
                </a:solidFill>
                <a:latin typeface="Tahoma" panose="020B0604030504040204" pitchFamily="34" charset="0"/>
                <a:ea typeface="Tahoma" panose="020B0604030504040204" pitchFamily="34" charset="0"/>
                <a:cs typeface="Tahoma" panose="020B0604030504040204" pitchFamily="34" charset="0"/>
              </a:rPr>
            </a:br>
            <a:br>
              <a:rPr lang="en-US" sz="1800" b="1" dirty="0">
                <a:solidFill>
                  <a:srgbClr val="00FFFF"/>
                </a:solidFill>
                <a:latin typeface="Tahoma" panose="020B0604030504040204" pitchFamily="34" charset="0"/>
                <a:ea typeface="Tahoma" panose="020B0604030504040204" pitchFamily="34" charset="0"/>
                <a:cs typeface="Tahoma" panose="020B0604030504040204" pitchFamily="34" charset="0"/>
              </a:rPr>
            </a:br>
            <a:r>
              <a:rPr lang="en-US" sz="1800" b="1" dirty="0">
                <a:solidFill>
                  <a:srgbClr val="00999E"/>
                </a:solidFill>
                <a:latin typeface="Tahoma" panose="020B0604030504040204" pitchFamily="34" charset="0"/>
                <a:ea typeface="Tahoma" panose="020B0604030504040204" pitchFamily="34" charset="0"/>
                <a:cs typeface="Tahoma" panose="020B0604030504040204" pitchFamily="34" charset="0"/>
              </a:rPr>
              <a:t>Adapted from: “I Heart Recruitment”</a:t>
            </a:r>
            <a:br>
              <a:rPr lang="en-US" sz="1800" b="1" dirty="0">
                <a:solidFill>
                  <a:srgbClr val="00999E"/>
                </a:solidFill>
                <a:latin typeface="Tahoma" panose="020B0604030504040204" pitchFamily="34" charset="0"/>
                <a:ea typeface="Tahoma" panose="020B0604030504040204" pitchFamily="34" charset="0"/>
                <a:cs typeface="Tahoma" panose="020B0604030504040204" pitchFamily="34" charset="0"/>
              </a:rPr>
            </a:br>
            <a:r>
              <a:rPr lang="en-US" sz="1800" b="1" dirty="0">
                <a:solidFill>
                  <a:srgbClr val="00999E"/>
                </a:solidFill>
                <a:latin typeface="Tahoma" panose="020B0604030504040204" pitchFamily="34" charset="0"/>
                <a:ea typeface="Tahoma" panose="020B0604030504040204" pitchFamily="34" charset="0"/>
                <a:cs typeface="Tahoma" panose="020B0604030504040204" pitchFamily="34" charset="0"/>
              </a:rPr>
              <a:t>Colleen Coffey and Jessica Gendron</a:t>
            </a:r>
            <a:br>
              <a:rPr lang="en-US" sz="1800" b="1" dirty="0">
                <a:solidFill>
                  <a:srgbClr val="00999E"/>
                </a:solidFill>
                <a:latin typeface="Tahoma" panose="020B0604030504040204" pitchFamily="34" charset="0"/>
                <a:ea typeface="Tahoma" panose="020B0604030504040204" pitchFamily="34" charset="0"/>
                <a:cs typeface="Tahoma" panose="020B0604030504040204" pitchFamily="34" charset="0"/>
              </a:rPr>
            </a:br>
            <a:endParaRPr lang="en-US" sz="1800" dirty="0">
              <a:solidFill>
                <a:srgbClr val="00999E"/>
              </a:solidFill>
            </a:endParaRPr>
          </a:p>
        </p:txBody>
      </p:sp>
      <p:sp>
        <p:nvSpPr>
          <p:cNvPr id="5" name="Rectangle 4">
            <a:extLst>
              <a:ext uri="{FF2B5EF4-FFF2-40B4-BE49-F238E27FC236}">
                <a16:creationId xmlns:a16="http://schemas.microsoft.com/office/drawing/2014/main" id="{EBB1CA90-86AF-3DDA-122F-FCAC9D2294CB}"/>
              </a:ext>
            </a:extLst>
          </p:cNvPr>
          <p:cNvSpPr/>
          <p:nvPr/>
        </p:nvSpPr>
        <p:spPr>
          <a:xfrm>
            <a:off x="0" y="6162492"/>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374928"/>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6B1BFF36-AB7D-3F4C-C549-CE48CC5BA348}"/>
              </a:ext>
            </a:extLst>
          </p:cNvPr>
          <p:cNvSpPr/>
          <p:nvPr/>
        </p:nvSpPr>
        <p:spPr>
          <a:xfrm>
            <a:off x="0" y="6582707"/>
            <a:ext cx="12192000" cy="139369"/>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2"/>
          <a:stretch>
            <a:fillRect/>
          </a:stretch>
        </p:blipFill>
        <p:spPr>
          <a:xfrm>
            <a:off x="8641919" y="4632326"/>
            <a:ext cx="3401802" cy="2387600"/>
          </a:xfrm>
          <a:prstGeom prst="rect">
            <a:avLst/>
          </a:prstGeom>
        </p:spPr>
      </p:pic>
    </p:spTree>
    <p:extLst>
      <p:ext uri="{BB962C8B-B14F-4D97-AF65-F5344CB8AC3E}">
        <p14:creationId xmlns:p14="http://schemas.microsoft.com/office/powerpoint/2010/main" val="2911820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4BF10-91EB-0CA0-48DA-B0DF3846163E}"/>
              </a:ext>
            </a:extLst>
          </p:cNvPr>
          <p:cNvSpPr/>
          <p:nvPr/>
        </p:nvSpPr>
        <p:spPr>
          <a:xfrm>
            <a:off x="0" y="-252273"/>
            <a:ext cx="12192000" cy="6858000"/>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1DC93134-427C-3162-8FEE-C4BE2CA7DE03}"/>
              </a:ext>
            </a:extLst>
          </p:cNvPr>
          <p:cNvSpPr>
            <a:spLocks noGrp="1"/>
          </p:cNvSpPr>
          <p:nvPr>
            <p:ph type="title"/>
          </p:nvPr>
        </p:nvSpPr>
        <p:spPr>
          <a:xfrm>
            <a:off x="604007" y="365125"/>
            <a:ext cx="10930855"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What can you do about unit apathy?</a:t>
            </a:r>
          </a:p>
        </p:txBody>
      </p:sp>
      <p:sp>
        <p:nvSpPr>
          <p:cNvPr id="7" name="Content Placeholder 6">
            <a:extLst>
              <a:ext uri="{FF2B5EF4-FFF2-40B4-BE49-F238E27FC236}">
                <a16:creationId xmlns:a16="http://schemas.microsoft.com/office/drawing/2014/main" id="{8F6D074C-89A3-646E-E1A3-4578230622C5}"/>
              </a:ext>
            </a:extLst>
          </p:cNvPr>
          <p:cNvSpPr>
            <a:spLocks noGrp="1"/>
          </p:cNvSpPr>
          <p:nvPr>
            <p:ph idx="1"/>
          </p:nvPr>
        </p:nvSpPr>
        <p:spPr/>
        <p:txBody>
          <a:bodyPr/>
          <a:lstStyle/>
          <a:p>
            <a:pPr marL="0" lvl="0" indent="0" algn="l" rtl="0">
              <a:lnSpc>
                <a:spcPct val="90000"/>
              </a:lnSpc>
              <a:spcBef>
                <a:spcPts val="0"/>
              </a:spcBef>
              <a:spcAft>
                <a:spcPts val="0"/>
              </a:spcAft>
              <a:buClr>
                <a:srgbClr val="185D94"/>
              </a:buClr>
              <a:buSzPts val="2800"/>
              <a:buNone/>
            </a:pPr>
            <a:r>
              <a:rPr lang="en-US" b="1" dirty="0">
                <a:solidFill>
                  <a:schemeClr val="bg1"/>
                </a:solidFill>
                <a:latin typeface="Tahoma"/>
                <a:ea typeface="Tahoma"/>
                <a:cs typeface="Tahoma"/>
                <a:sym typeface="Tahoma"/>
              </a:rPr>
              <a:t>Can you relate to any of these statements?</a:t>
            </a:r>
          </a:p>
          <a:p>
            <a:pPr>
              <a:spcBef>
                <a:spcPts val="0"/>
              </a:spcBef>
              <a:buClr>
                <a:schemeClr val="tx1"/>
              </a:buClr>
              <a:buSzPts val="2800"/>
            </a:pPr>
            <a:r>
              <a:rPr lang="en-US" b="1" dirty="0">
                <a:solidFill>
                  <a:srgbClr val="00FFFF"/>
                </a:solidFill>
                <a:latin typeface="Tahoma"/>
                <a:ea typeface="Tahoma"/>
                <a:cs typeface="Tahoma"/>
                <a:sym typeface="Tahoma"/>
              </a:rPr>
              <a:t>It feels like no one in my unit cares</a:t>
            </a:r>
          </a:p>
          <a:p>
            <a:pPr>
              <a:spcBef>
                <a:spcPts val="0"/>
              </a:spcBef>
              <a:buClr>
                <a:schemeClr val="tx1"/>
              </a:buClr>
              <a:buSzPts val="2800"/>
            </a:pPr>
            <a:r>
              <a:rPr lang="en-US" b="1" dirty="0">
                <a:solidFill>
                  <a:srgbClr val="00FFFF"/>
                </a:solidFill>
                <a:latin typeface="Tahoma"/>
                <a:ea typeface="Tahoma"/>
                <a:cs typeface="Tahoma"/>
                <a:sym typeface="Tahoma"/>
              </a:rPr>
              <a:t>I’m carrying the weight alone right now</a:t>
            </a:r>
          </a:p>
          <a:p>
            <a:pPr>
              <a:spcBef>
                <a:spcPts val="0"/>
              </a:spcBef>
              <a:buClr>
                <a:schemeClr val="tx1"/>
              </a:buClr>
              <a:buSzPts val="2800"/>
            </a:pPr>
            <a:r>
              <a:rPr lang="en-US" b="1" dirty="0">
                <a:solidFill>
                  <a:srgbClr val="00FFFF"/>
                </a:solidFill>
                <a:latin typeface="Tahoma"/>
                <a:ea typeface="Tahoma"/>
                <a:cs typeface="Tahoma"/>
                <a:sym typeface="Tahoma"/>
              </a:rPr>
              <a:t>I can’t get anyone to help</a:t>
            </a:r>
          </a:p>
          <a:p>
            <a:pPr>
              <a:spcBef>
                <a:spcPts val="0"/>
              </a:spcBef>
              <a:buClr>
                <a:schemeClr val="tx1"/>
              </a:buClr>
              <a:buSzPts val="2800"/>
            </a:pPr>
            <a:r>
              <a:rPr lang="en-US" b="1" dirty="0">
                <a:solidFill>
                  <a:srgbClr val="00FFFF"/>
                </a:solidFill>
                <a:latin typeface="Tahoma"/>
                <a:ea typeface="Tahoma"/>
                <a:cs typeface="Tahoma"/>
                <a:sym typeface="Tahoma"/>
              </a:rPr>
              <a:t>Not everyone wants our unit to grow</a:t>
            </a:r>
            <a:endParaRPr lang="en-US" dirty="0">
              <a:solidFill>
                <a:srgbClr val="00FFFF"/>
              </a:solidFill>
              <a:sym typeface="Tahoma"/>
            </a:endParaRPr>
          </a:p>
          <a:p>
            <a:pPr marL="0" indent="0">
              <a:spcBef>
                <a:spcPts val="0"/>
              </a:spcBef>
              <a:buClr>
                <a:schemeClr val="tx1"/>
              </a:buClr>
              <a:buSzPts val="2800"/>
              <a:buNone/>
            </a:pPr>
            <a:endParaRPr lang="en-US" b="1" dirty="0">
              <a:solidFill>
                <a:srgbClr val="00FFFF"/>
              </a:solidFill>
              <a:latin typeface="Tahoma"/>
              <a:ea typeface="Tahoma"/>
              <a:cs typeface="Tahoma"/>
              <a:sym typeface="Tahoma"/>
            </a:endParaRPr>
          </a:p>
          <a:p>
            <a:pPr marL="0" indent="0">
              <a:spcBef>
                <a:spcPts val="0"/>
              </a:spcBef>
              <a:buClr>
                <a:schemeClr val="tx1"/>
              </a:buClr>
              <a:buSzPts val="2800"/>
              <a:buNone/>
            </a:pPr>
            <a:endParaRPr lang="en-US" b="1" dirty="0">
              <a:solidFill>
                <a:srgbClr val="00FFFF"/>
              </a:solidFill>
              <a:latin typeface="Tahoma"/>
              <a:ea typeface="Tahoma"/>
              <a:cs typeface="Tahoma"/>
              <a:sym typeface="Tahoma"/>
            </a:endParaRPr>
          </a:p>
          <a:p>
            <a:pPr marL="0" indent="0">
              <a:spcBef>
                <a:spcPts val="0"/>
              </a:spcBef>
              <a:buClr>
                <a:schemeClr val="tx1"/>
              </a:buClr>
              <a:buSzPts val="2800"/>
              <a:buNone/>
            </a:pPr>
            <a:r>
              <a:rPr lang="en-US" b="1" dirty="0">
                <a:solidFill>
                  <a:srgbClr val="00FFFF"/>
                </a:solidFill>
                <a:latin typeface="Tahoma"/>
                <a:ea typeface="Tahoma"/>
                <a:cs typeface="Tahoma"/>
                <a:sym typeface="Tahoma"/>
              </a:rPr>
              <a:t>	</a:t>
            </a:r>
            <a:r>
              <a:rPr lang="en-US" sz="3600" b="1" dirty="0">
                <a:solidFill>
                  <a:schemeClr val="bg1"/>
                </a:solidFill>
                <a:latin typeface="Tahoma"/>
                <a:ea typeface="Tahoma"/>
                <a:cs typeface="Tahoma"/>
                <a:sym typeface="Tahoma"/>
              </a:rPr>
              <a:t>The Tale of Mules and Horses</a:t>
            </a:r>
            <a:endParaRPr lang="en-US" sz="3600" dirty="0">
              <a:solidFill>
                <a:schemeClr val="bg1"/>
              </a:solidFill>
            </a:endParaRPr>
          </a:p>
          <a:p>
            <a:endParaRPr lang="en-US" dirty="0"/>
          </a:p>
        </p:txBody>
      </p:sp>
      <p:sp>
        <p:nvSpPr>
          <p:cNvPr id="5" name="Rectangle 4">
            <a:extLst>
              <a:ext uri="{FF2B5EF4-FFF2-40B4-BE49-F238E27FC236}">
                <a16:creationId xmlns:a16="http://schemas.microsoft.com/office/drawing/2014/main" id="{EBB1CA90-86AF-3DDA-122F-FCAC9D2294CB}"/>
              </a:ext>
            </a:extLst>
          </p:cNvPr>
          <p:cNvSpPr/>
          <p:nvPr/>
        </p:nvSpPr>
        <p:spPr>
          <a:xfrm>
            <a:off x="0" y="6393291"/>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545005"/>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3"/>
          <a:stretch>
            <a:fillRect/>
          </a:stretch>
        </p:blipFill>
        <p:spPr>
          <a:xfrm>
            <a:off x="9241942" y="4223018"/>
            <a:ext cx="2852115" cy="2001795"/>
          </a:xfrm>
          <a:prstGeom prst="rect">
            <a:avLst/>
          </a:prstGeom>
        </p:spPr>
      </p:pic>
    </p:spTree>
    <p:extLst>
      <p:ext uri="{BB962C8B-B14F-4D97-AF65-F5344CB8AC3E}">
        <p14:creationId xmlns:p14="http://schemas.microsoft.com/office/powerpoint/2010/main" val="2205704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BB1CA90-86AF-3DDA-122F-FCAC9D2294CB}"/>
              </a:ext>
            </a:extLst>
          </p:cNvPr>
          <p:cNvSpPr/>
          <p:nvPr/>
        </p:nvSpPr>
        <p:spPr>
          <a:xfrm>
            <a:off x="0" y="6268379"/>
            <a:ext cx="5140411" cy="2292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5140411" y="6268379"/>
            <a:ext cx="4905633" cy="2292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0" name="Rectangle 9">
            <a:extLst>
              <a:ext uri="{FF2B5EF4-FFF2-40B4-BE49-F238E27FC236}">
                <a16:creationId xmlns:a16="http://schemas.microsoft.com/office/drawing/2014/main" id="{A9608F00-D636-00F1-3A21-2BBC92AE9873}"/>
              </a:ext>
            </a:extLst>
          </p:cNvPr>
          <p:cNvSpPr/>
          <p:nvPr/>
        </p:nvSpPr>
        <p:spPr>
          <a:xfrm>
            <a:off x="7471719" y="6268378"/>
            <a:ext cx="4720282" cy="229201"/>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4" name="TextBox 3">
            <a:extLst>
              <a:ext uri="{FF2B5EF4-FFF2-40B4-BE49-F238E27FC236}">
                <a16:creationId xmlns:a16="http://schemas.microsoft.com/office/drawing/2014/main" id="{D3425F23-75A5-C56D-3010-19323B9DC99D}"/>
              </a:ext>
            </a:extLst>
          </p:cNvPr>
          <p:cNvSpPr txBox="1"/>
          <p:nvPr/>
        </p:nvSpPr>
        <p:spPr>
          <a:xfrm>
            <a:off x="10861589" y="5817713"/>
            <a:ext cx="1816444" cy="369332"/>
          </a:xfrm>
          <a:prstGeom prst="rect">
            <a:avLst/>
          </a:prstGeom>
          <a:noFill/>
        </p:spPr>
        <p:txBody>
          <a:bodyPr wrap="square" rtlCol="0">
            <a:spAutoFit/>
          </a:bodyPr>
          <a:lstStyle/>
          <a:p>
            <a:r>
              <a:rPr lang="en-US" b="1" dirty="0"/>
              <a:t>PTC 2022</a:t>
            </a:r>
          </a:p>
        </p:txBody>
      </p:sp>
      <p:sp>
        <p:nvSpPr>
          <p:cNvPr id="2" name="Title 1">
            <a:extLst>
              <a:ext uri="{FF2B5EF4-FFF2-40B4-BE49-F238E27FC236}">
                <a16:creationId xmlns:a16="http://schemas.microsoft.com/office/drawing/2014/main" id="{FD9B5186-6D79-BB40-74D3-948CB3A4CAA7}"/>
              </a:ext>
            </a:extLst>
          </p:cNvPr>
          <p:cNvSpPr>
            <a:spLocks noGrp="1"/>
          </p:cNvSpPr>
          <p:nvPr>
            <p:ph type="title"/>
          </p:nvPr>
        </p:nvSpPr>
        <p:spPr>
          <a:xfrm>
            <a:off x="838200" y="222513"/>
            <a:ext cx="10515600" cy="1077782"/>
          </a:xfrm>
        </p:spPr>
        <p:txBody>
          <a:bodyPr>
            <a:normAutofit/>
          </a:bodyPr>
          <a:lstStyle/>
          <a:p>
            <a:pPr algn="ctr"/>
            <a:r>
              <a:rPr lang="en-US" sz="5000" b="1" dirty="0">
                <a:latin typeface="Tahoma"/>
                <a:ea typeface="Tahoma"/>
                <a:cs typeface="Tahoma"/>
                <a:sym typeface="Tahoma"/>
              </a:rPr>
              <a:t>Know Your Audience</a:t>
            </a:r>
            <a:endParaRPr lang="en-US" sz="5000" dirty="0"/>
          </a:p>
        </p:txBody>
      </p:sp>
      <p:sp>
        <p:nvSpPr>
          <p:cNvPr id="3" name="Content Placeholder 2">
            <a:extLst>
              <a:ext uri="{FF2B5EF4-FFF2-40B4-BE49-F238E27FC236}">
                <a16:creationId xmlns:a16="http://schemas.microsoft.com/office/drawing/2014/main" id="{BF205EF3-E643-7690-7EAA-87C0378614B7}"/>
              </a:ext>
            </a:extLst>
          </p:cNvPr>
          <p:cNvSpPr>
            <a:spLocks noGrp="1"/>
          </p:cNvSpPr>
          <p:nvPr>
            <p:ph idx="1"/>
          </p:nvPr>
        </p:nvSpPr>
        <p:spPr>
          <a:xfrm>
            <a:off x="671119" y="1468073"/>
            <a:ext cx="10855353" cy="4708890"/>
          </a:xfrm>
        </p:spPr>
        <p:txBody>
          <a:bodyPr>
            <a:normAutofit fontScale="85000" lnSpcReduction="20000"/>
          </a:bodyPr>
          <a:lstStyle/>
          <a:p>
            <a:pPr marL="0" lvl="0" indent="0" algn="l" rtl="0">
              <a:lnSpc>
                <a:spcPct val="90000"/>
              </a:lnSpc>
              <a:spcBef>
                <a:spcPts val="0"/>
              </a:spcBef>
              <a:spcAft>
                <a:spcPts val="0"/>
              </a:spcAft>
              <a:buClr>
                <a:srgbClr val="185D94"/>
              </a:buClr>
              <a:buSzPct val="100000"/>
              <a:buNone/>
            </a:pPr>
            <a:endParaRPr lang="en-US" sz="1300" b="1" dirty="0">
              <a:solidFill>
                <a:srgbClr val="00999E"/>
              </a:solidFill>
              <a:latin typeface="Tahoma"/>
              <a:ea typeface="Tahoma"/>
              <a:cs typeface="Tahoma"/>
              <a:sym typeface="Tahoma"/>
            </a:endParaRPr>
          </a:p>
          <a:p>
            <a:pPr marL="228600" lvl="0" indent="-228600" algn="l" rtl="0">
              <a:lnSpc>
                <a:spcPct val="90000"/>
              </a:lnSpc>
              <a:spcBef>
                <a:spcPts val="0"/>
              </a:spcBef>
              <a:spcAft>
                <a:spcPts val="0"/>
              </a:spcAft>
              <a:buClr>
                <a:srgbClr val="185D94"/>
              </a:buClr>
              <a:buSzPct val="100000"/>
              <a:buChar char="•"/>
            </a:pPr>
            <a:r>
              <a:rPr lang="en-US" b="1" dirty="0">
                <a:solidFill>
                  <a:srgbClr val="00999E"/>
                </a:solidFill>
                <a:latin typeface="Tahoma"/>
                <a:ea typeface="Tahoma"/>
                <a:cs typeface="Tahoma"/>
                <a:sym typeface="Tahoma"/>
              </a:rPr>
              <a:t>Always Joiners =15% </a:t>
            </a:r>
          </a:p>
          <a:p>
            <a:pPr marL="228600" lvl="0" indent="-228600" algn="l" rtl="0">
              <a:lnSpc>
                <a:spcPct val="90000"/>
              </a:lnSpc>
              <a:spcBef>
                <a:spcPts val="0"/>
              </a:spcBef>
              <a:spcAft>
                <a:spcPts val="0"/>
              </a:spcAft>
              <a:buClr>
                <a:srgbClr val="185D94"/>
              </a:buClr>
              <a:buSzPct val="100000"/>
              <a:buChar char="•"/>
            </a:pPr>
            <a:r>
              <a:rPr lang="en-US" b="1" dirty="0">
                <a:solidFill>
                  <a:srgbClr val="00999E"/>
                </a:solidFill>
                <a:latin typeface="Tahoma"/>
                <a:ea typeface="Tahoma"/>
                <a:cs typeface="Tahoma"/>
                <a:sym typeface="Tahoma"/>
              </a:rPr>
              <a:t>Maybe Joiners = 70% </a:t>
            </a:r>
          </a:p>
          <a:p>
            <a:pPr marL="228600" lvl="0" indent="-228600" algn="l" rtl="0">
              <a:lnSpc>
                <a:spcPct val="90000"/>
              </a:lnSpc>
              <a:spcBef>
                <a:spcPts val="0"/>
              </a:spcBef>
              <a:spcAft>
                <a:spcPts val="0"/>
              </a:spcAft>
              <a:buClr>
                <a:srgbClr val="185D94"/>
              </a:buClr>
              <a:buSzPct val="100000"/>
              <a:buChar char="•"/>
            </a:pPr>
            <a:r>
              <a:rPr lang="en-US" b="1" dirty="0">
                <a:solidFill>
                  <a:srgbClr val="00999E"/>
                </a:solidFill>
                <a:latin typeface="Tahoma"/>
                <a:ea typeface="Tahoma"/>
                <a:cs typeface="Tahoma"/>
                <a:sym typeface="Tahoma"/>
              </a:rPr>
              <a:t>Never Joiners =15%</a:t>
            </a:r>
            <a:endParaRPr lang="en-US" dirty="0">
              <a:solidFill>
                <a:srgbClr val="00999E"/>
              </a:solidFill>
            </a:endParaRPr>
          </a:p>
          <a:p>
            <a:pPr marL="228600" lvl="0" indent="-64135" algn="l" rtl="0">
              <a:lnSpc>
                <a:spcPct val="90000"/>
              </a:lnSpc>
              <a:spcBef>
                <a:spcPts val="1000"/>
              </a:spcBef>
              <a:spcAft>
                <a:spcPts val="0"/>
              </a:spcAft>
              <a:buClr>
                <a:schemeClr val="dk1"/>
              </a:buClr>
              <a:buSzPct val="100000"/>
              <a:buNone/>
            </a:pPr>
            <a:endParaRPr lang="en-US" b="1" dirty="0">
              <a:latin typeface="Tahoma"/>
              <a:ea typeface="Tahoma"/>
              <a:cs typeface="Tahoma"/>
              <a:sym typeface="Tahoma"/>
            </a:endParaRPr>
          </a:p>
          <a:p>
            <a:pPr marL="0" lvl="0" indent="0" algn="ctr" rtl="0">
              <a:lnSpc>
                <a:spcPct val="90000"/>
              </a:lnSpc>
              <a:spcBef>
                <a:spcPts val="1000"/>
              </a:spcBef>
              <a:spcAft>
                <a:spcPts val="0"/>
              </a:spcAft>
              <a:buClr>
                <a:srgbClr val="185D94"/>
              </a:buClr>
              <a:buSzPct val="100000"/>
              <a:buNone/>
            </a:pPr>
            <a:r>
              <a:rPr lang="en-US" b="1" dirty="0">
                <a:latin typeface="Tahoma"/>
                <a:ea typeface="Tahoma"/>
                <a:cs typeface="Tahoma"/>
                <a:sym typeface="Tahoma"/>
              </a:rPr>
              <a:t>FOCUS on the Maybe Joiners – They are your Most Important Group. </a:t>
            </a:r>
            <a:endParaRPr lang="en-US" b="1" dirty="0">
              <a:solidFill>
                <a:srgbClr val="00999E"/>
              </a:solidFill>
              <a:latin typeface="Tahoma"/>
              <a:ea typeface="Tahoma"/>
              <a:cs typeface="Tahoma"/>
              <a:sym typeface="Tahoma"/>
            </a:endParaRPr>
          </a:p>
          <a:p>
            <a:pPr marL="0" lvl="0" indent="0" algn="l" rtl="0">
              <a:lnSpc>
                <a:spcPct val="90000"/>
              </a:lnSpc>
              <a:spcBef>
                <a:spcPts val="1000"/>
              </a:spcBef>
              <a:spcAft>
                <a:spcPts val="0"/>
              </a:spcAft>
              <a:buClr>
                <a:srgbClr val="185D94"/>
              </a:buClr>
              <a:buSzPct val="100000"/>
              <a:buNone/>
            </a:pPr>
            <a:endParaRPr lang="en-US" sz="1200" b="1" dirty="0">
              <a:solidFill>
                <a:srgbClr val="00999E"/>
              </a:solidFill>
              <a:latin typeface="Tahoma"/>
              <a:ea typeface="Tahoma"/>
              <a:cs typeface="Tahoma"/>
              <a:sym typeface="Tahoma"/>
            </a:endParaRPr>
          </a:p>
          <a:p>
            <a:pPr marL="0" lvl="0" indent="0" algn="l" rtl="0">
              <a:lnSpc>
                <a:spcPct val="90000"/>
              </a:lnSpc>
              <a:spcBef>
                <a:spcPts val="1000"/>
              </a:spcBef>
              <a:spcAft>
                <a:spcPts val="0"/>
              </a:spcAft>
              <a:buClr>
                <a:srgbClr val="185D94"/>
              </a:buClr>
              <a:buSzPct val="100000"/>
              <a:buNone/>
            </a:pPr>
            <a:r>
              <a:rPr lang="en-US" b="1" dirty="0">
                <a:solidFill>
                  <a:srgbClr val="00999E"/>
                </a:solidFill>
                <a:latin typeface="Tahoma"/>
                <a:ea typeface="Tahoma"/>
                <a:cs typeface="Tahoma"/>
                <a:sym typeface="Tahoma"/>
              </a:rPr>
              <a:t>Why are they a MAYBE?</a:t>
            </a:r>
            <a:endParaRPr lang="en-US" dirty="0">
              <a:solidFill>
                <a:srgbClr val="00999E"/>
              </a:solidFill>
            </a:endParaRPr>
          </a:p>
          <a:p>
            <a:pPr marL="685800" lvl="1" indent="-228600" algn="l" rtl="0">
              <a:lnSpc>
                <a:spcPct val="90000"/>
              </a:lnSpc>
              <a:spcBef>
                <a:spcPts val="500"/>
              </a:spcBef>
              <a:spcAft>
                <a:spcPts val="0"/>
              </a:spcAft>
              <a:buClr>
                <a:srgbClr val="185D94"/>
              </a:buClr>
              <a:buSzPct val="100000"/>
              <a:buChar char="•"/>
            </a:pPr>
            <a:r>
              <a:rPr lang="en-US" b="1" dirty="0">
                <a:solidFill>
                  <a:srgbClr val="00999E"/>
                </a:solidFill>
                <a:latin typeface="Tahoma"/>
                <a:ea typeface="Tahoma"/>
                <a:cs typeface="Tahoma"/>
                <a:sym typeface="Tahoma"/>
              </a:rPr>
              <a:t>Have never been invited</a:t>
            </a:r>
          </a:p>
          <a:p>
            <a:pPr marL="685800" lvl="1" indent="-228600" algn="l" rtl="0">
              <a:lnSpc>
                <a:spcPct val="90000"/>
              </a:lnSpc>
              <a:spcBef>
                <a:spcPts val="500"/>
              </a:spcBef>
              <a:spcAft>
                <a:spcPts val="0"/>
              </a:spcAft>
              <a:buClr>
                <a:srgbClr val="185D94"/>
              </a:buClr>
              <a:buSzPct val="100000"/>
              <a:buChar char="•"/>
            </a:pPr>
            <a:r>
              <a:rPr lang="en-US" b="1" dirty="0">
                <a:solidFill>
                  <a:srgbClr val="00999E"/>
                </a:solidFill>
                <a:latin typeface="Tahoma"/>
                <a:ea typeface="Tahoma"/>
                <a:cs typeface="Tahoma"/>
                <a:sym typeface="Tahoma"/>
              </a:rPr>
              <a:t>Don’t know much about Scouting </a:t>
            </a:r>
          </a:p>
          <a:p>
            <a:pPr marL="685800" lvl="1" indent="-228600" algn="l" rtl="0">
              <a:lnSpc>
                <a:spcPct val="90000"/>
              </a:lnSpc>
              <a:spcBef>
                <a:spcPts val="500"/>
              </a:spcBef>
              <a:spcAft>
                <a:spcPts val="0"/>
              </a:spcAft>
              <a:buClr>
                <a:srgbClr val="185D94"/>
              </a:buClr>
              <a:buSzPct val="100000"/>
              <a:buChar char="•"/>
            </a:pPr>
            <a:r>
              <a:rPr lang="en-US" b="1" dirty="0">
                <a:solidFill>
                  <a:srgbClr val="00999E"/>
                </a:solidFill>
                <a:latin typeface="Tahoma"/>
                <a:ea typeface="Tahoma"/>
                <a:cs typeface="Tahoma"/>
                <a:sym typeface="Tahoma"/>
              </a:rPr>
              <a:t>Have made an assumption that Scouting is “Not for me”</a:t>
            </a:r>
            <a:endParaRPr lang="en-US" dirty="0">
              <a:solidFill>
                <a:srgbClr val="00999E"/>
              </a:solidFill>
            </a:endParaRPr>
          </a:p>
          <a:p>
            <a:pPr marL="685800" lvl="1" indent="-87630" algn="l" rtl="0">
              <a:lnSpc>
                <a:spcPct val="90000"/>
              </a:lnSpc>
              <a:spcBef>
                <a:spcPts val="500"/>
              </a:spcBef>
              <a:spcAft>
                <a:spcPts val="0"/>
              </a:spcAft>
              <a:buClr>
                <a:schemeClr val="dk1"/>
              </a:buClr>
              <a:buSzPct val="100000"/>
              <a:buNone/>
            </a:pPr>
            <a:endParaRPr lang="en-US" b="1" dirty="0">
              <a:latin typeface="Tahoma"/>
              <a:ea typeface="Tahoma"/>
              <a:cs typeface="Tahoma"/>
              <a:sym typeface="Tahoma"/>
            </a:endParaRPr>
          </a:p>
          <a:p>
            <a:pPr marL="0" indent="0">
              <a:buSzPct val="100000"/>
              <a:buNone/>
            </a:pPr>
            <a:r>
              <a:rPr lang="en-US" b="1" dirty="0">
                <a:latin typeface="Tahoma"/>
                <a:ea typeface="Tahoma"/>
                <a:cs typeface="Tahoma"/>
                <a:sym typeface="Tahoma"/>
              </a:rPr>
              <a:t>Where do you find them? </a:t>
            </a:r>
          </a:p>
          <a:p>
            <a:pPr>
              <a:buSzPct val="100000"/>
            </a:pPr>
            <a:r>
              <a:rPr lang="en-US" b="1" dirty="0">
                <a:solidFill>
                  <a:srgbClr val="00999E"/>
                </a:solidFill>
                <a:latin typeface="Tahoma"/>
                <a:ea typeface="Tahoma"/>
                <a:cs typeface="Tahoma"/>
                <a:sym typeface="Tahoma"/>
              </a:rPr>
              <a:t>Mind joggers activity</a:t>
            </a:r>
            <a:endParaRPr lang="en-US" dirty="0">
              <a:solidFill>
                <a:srgbClr val="00999E"/>
              </a:solidFill>
            </a:endParaRPr>
          </a:p>
          <a:p>
            <a:pPr marL="457200" lvl="1" indent="0">
              <a:buSzPct val="100000"/>
              <a:buNone/>
            </a:pPr>
            <a:r>
              <a:rPr lang="en-US" b="1" dirty="0">
                <a:latin typeface="Tahoma"/>
                <a:ea typeface="Tahoma"/>
                <a:cs typeface="Tahoma"/>
                <a:sym typeface="Tahoma"/>
              </a:rPr>
              <a:t>Congratulations, you just created a Friends List.</a:t>
            </a:r>
            <a:endParaRPr lang="en-US" dirty="0"/>
          </a:p>
          <a:p>
            <a:endParaRPr lang="en-US" dirty="0"/>
          </a:p>
        </p:txBody>
      </p:sp>
    </p:spTree>
    <p:extLst>
      <p:ext uri="{BB962C8B-B14F-4D97-AF65-F5344CB8AC3E}">
        <p14:creationId xmlns:p14="http://schemas.microsoft.com/office/powerpoint/2010/main" val="822120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DB05EE-BBCE-7147-7DEE-3E0D606C9CF5}"/>
              </a:ext>
            </a:extLst>
          </p:cNvPr>
          <p:cNvSpPr/>
          <p:nvPr/>
        </p:nvSpPr>
        <p:spPr>
          <a:xfrm>
            <a:off x="0" y="6587364"/>
            <a:ext cx="12192000" cy="229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9" name="Rectangle 8">
            <a:extLst>
              <a:ext uri="{FF2B5EF4-FFF2-40B4-BE49-F238E27FC236}">
                <a16:creationId xmlns:a16="http://schemas.microsoft.com/office/drawing/2014/main" id="{5C84BF10-91EB-0CA0-48DA-B0DF3846163E}"/>
              </a:ext>
            </a:extLst>
          </p:cNvPr>
          <p:cNvSpPr/>
          <p:nvPr/>
        </p:nvSpPr>
        <p:spPr>
          <a:xfrm>
            <a:off x="0" y="0"/>
            <a:ext cx="12192000" cy="713429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4419594-C5EE-87DB-CFC5-CA1F0764ECBD}"/>
              </a:ext>
            </a:extLst>
          </p:cNvPr>
          <p:cNvSpPr>
            <a:spLocks noGrp="1"/>
          </p:cNvSpPr>
          <p:nvPr>
            <p:ph type="title"/>
          </p:nvPr>
        </p:nvSpPr>
        <p:spPr>
          <a:xfrm>
            <a:off x="838200" y="309706"/>
            <a:ext cx="10515600" cy="1077781"/>
          </a:xfrm>
        </p:spPr>
        <p:txBody>
          <a:bodyPr/>
          <a:lstStyle/>
          <a:p>
            <a:pPr algn="ctr"/>
            <a:r>
              <a:rPr lang="en-US" sz="4400" b="1" dirty="0">
                <a:solidFill>
                  <a:srgbClr val="00FFFF"/>
                </a:solidFill>
                <a:latin typeface="Tahoma"/>
                <a:ea typeface="Tahoma"/>
                <a:cs typeface="Tahoma"/>
                <a:sym typeface="Tahoma"/>
              </a:rPr>
              <a:t>Know Your Product</a:t>
            </a:r>
            <a:endParaRPr lang="en-US" dirty="0">
              <a:solidFill>
                <a:srgbClr val="00FFFF"/>
              </a:solidFill>
            </a:endParaRPr>
          </a:p>
        </p:txBody>
      </p:sp>
      <p:sp>
        <p:nvSpPr>
          <p:cNvPr id="4" name="Content Placeholder 3">
            <a:extLst>
              <a:ext uri="{FF2B5EF4-FFF2-40B4-BE49-F238E27FC236}">
                <a16:creationId xmlns:a16="http://schemas.microsoft.com/office/drawing/2014/main" id="{6157DD5B-B5EC-4A92-6FAA-734E9F0A33D0}"/>
              </a:ext>
            </a:extLst>
          </p:cNvPr>
          <p:cNvSpPr>
            <a:spLocks noGrp="1"/>
          </p:cNvSpPr>
          <p:nvPr>
            <p:ph idx="1"/>
          </p:nvPr>
        </p:nvSpPr>
        <p:spPr>
          <a:xfrm>
            <a:off x="469085" y="1391478"/>
            <a:ext cx="10515600" cy="4351338"/>
          </a:xfrm>
        </p:spPr>
        <p:txBody>
          <a:bodyPr>
            <a:normAutofit/>
          </a:bodyPr>
          <a:lstStyle/>
          <a:p>
            <a:pPr lvl="0" algn="l" rtl="0">
              <a:lnSpc>
                <a:spcPct val="90000"/>
              </a:lnSpc>
              <a:spcBef>
                <a:spcPts val="0"/>
              </a:spcBef>
              <a:spcAft>
                <a:spcPts val="0"/>
              </a:spcAft>
              <a:buClr>
                <a:schemeClr val="tx1"/>
              </a:buClr>
              <a:buSzPts val="2800"/>
            </a:pPr>
            <a:r>
              <a:rPr lang="en-US" b="1" dirty="0">
                <a:latin typeface="Tahoma"/>
                <a:ea typeface="Tahoma"/>
                <a:cs typeface="Tahoma"/>
                <a:sym typeface="Tahoma"/>
              </a:rPr>
              <a:t>How do you “sell” Scouting during static recruitment?</a:t>
            </a:r>
            <a:endParaRPr lang="en-US" dirty="0"/>
          </a:p>
          <a:p>
            <a:pPr marL="635000" lvl="0" indent="-457200" algn="l" rtl="0">
              <a:lnSpc>
                <a:spcPct val="90000"/>
              </a:lnSpc>
              <a:spcBef>
                <a:spcPts val="1000"/>
              </a:spcBef>
              <a:spcAft>
                <a:spcPts val="0"/>
              </a:spcAft>
              <a:buClr>
                <a:schemeClr val="tx1"/>
              </a:buClr>
              <a:buSzPts val="2800"/>
            </a:pPr>
            <a:endParaRPr lang="en-US" b="1" dirty="0">
              <a:solidFill>
                <a:srgbClr val="185D94"/>
              </a:solidFill>
              <a:latin typeface="Tahoma"/>
              <a:ea typeface="Tahoma"/>
              <a:cs typeface="Tahoma"/>
              <a:sym typeface="Tahoma"/>
            </a:endParaRPr>
          </a:p>
          <a:p>
            <a:pPr lvl="0" algn="l" rtl="0">
              <a:lnSpc>
                <a:spcPct val="90000"/>
              </a:lnSpc>
              <a:spcBef>
                <a:spcPts val="1000"/>
              </a:spcBef>
              <a:spcAft>
                <a:spcPts val="0"/>
              </a:spcAft>
              <a:buClr>
                <a:schemeClr val="tx1"/>
              </a:buClr>
              <a:buSzPts val="2800"/>
            </a:pPr>
            <a:r>
              <a:rPr lang="en-US" b="1" dirty="0">
                <a:solidFill>
                  <a:srgbClr val="00999E"/>
                </a:solidFill>
                <a:latin typeface="Tahoma"/>
                <a:ea typeface="Tahoma"/>
                <a:cs typeface="Tahoma"/>
                <a:sym typeface="Tahoma"/>
              </a:rPr>
              <a:t>Does your unit understand the value of the BSA, what we add to the lives of our members, and the value we provide to the community?</a:t>
            </a:r>
            <a:endParaRPr lang="en-US" dirty="0">
              <a:solidFill>
                <a:srgbClr val="00999E"/>
              </a:solidFill>
            </a:endParaRPr>
          </a:p>
          <a:p>
            <a:pPr marL="952500" lvl="1" indent="-342900" algn="l" rtl="0">
              <a:lnSpc>
                <a:spcPct val="90000"/>
              </a:lnSpc>
              <a:spcBef>
                <a:spcPts val="500"/>
              </a:spcBef>
              <a:spcAft>
                <a:spcPts val="0"/>
              </a:spcAft>
              <a:buClr>
                <a:schemeClr val="tx1"/>
              </a:buClr>
              <a:buSzPts val="2400"/>
            </a:pPr>
            <a:endParaRPr lang="en-US" b="1" dirty="0">
              <a:solidFill>
                <a:srgbClr val="185D94"/>
              </a:solidFill>
              <a:latin typeface="Tahoma"/>
              <a:ea typeface="Tahoma"/>
              <a:cs typeface="Tahoma"/>
              <a:sym typeface="Tahoma"/>
            </a:endParaRPr>
          </a:p>
          <a:p>
            <a:pPr lvl="0" algn="l" rtl="0">
              <a:lnSpc>
                <a:spcPct val="90000"/>
              </a:lnSpc>
              <a:spcBef>
                <a:spcPts val="1000"/>
              </a:spcBef>
              <a:spcAft>
                <a:spcPts val="0"/>
              </a:spcAft>
              <a:buClr>
                <a:schemeClr val="tx1"/>
              </a:buClr>
              <a:buSzPts val="2800"/>
            </a:pPr>
            <a:r>
              <a:rPr lang="en-US" b="1" dirty="0">
                <a:latin typeface="Tahoma"/>
                <a:ea typeface="Tahoma"/>
                <a:cs typeface="Tahoma"/>
                <a:sym typeface="Tahoma"/>
              </a:rPr>
              <a:t>Think about your potential new member – How can </a:t>
            </a:r>
          </a:p>
          <a:p>
            <a:pPr marL="0" lvl="0" indent="0" algn="l" rtl="0">
              <a:lnSpc>
                <a:spcPct val="90000"/>
              </a:lnSpc>
              <a:spcBef>
                <a:spcPts val="1000"/>
              </a:spcBef>
              <a:spcAft>
                <a:spcPts val="0"/>
              </a:spcAft>
              <a:buClr>
                <a:schemeClr val="tx1"/>
              </a:buClr>
              <a:buSzPts val="2800"/>
              <a:buNone/>
            </a:pPr>
            <a:r>
              <a:rPr lang="en-US" b="1" dirty="0">
                <a:latin typeface="Tahoma"/>
                <a:ea typeface="Tahoma"/>
                <a:cs typeface="Tahoma"/>
                <a:sym typeface="Tahoma"/>
              </a:rPr>
              <a:t>  Scouting in your unit make their individual </a:t>
            </a:r>
          </a:p>
          <a:p>
            <a:pPr marL="0" lvl="0" indent="0" algn="l" rtl="0">
              <a:lnSpc>
                <a:spcPct val="90000"/>
              </a:lnSpc>
              <a:spcBef>
                <a:spcPts val="1000"/>
              </a:spcBef>
              <a:spcAft>
                <a:spcPts val="0"/>
              </a:spcAft>
              <a:buClr>
                <a:schemeClr val="tx1"/>
              </a:buClr>
              <a:buSzPts val="2800"/>
              <a:buNone/>
            </a:pPr>
            <a:r>
              <a:rPr lang="en-US" b="1" dirty="0">
                <a:latin typeface="Tahoma"/>
                <a:ea typeface="Tahoma"/>
                <a:cs typeface="Tahoma"/>
                <a:sym typeface="Tahoma"/>
              </a:rPr>
              <a:t>  life better? </a:t>
            </a:r>
            <a:endParaRPr lang="en-US" dirty="0"/>
          </a:p>
        </p:txBody>
      </p:sp>
      <p:sp>
        <p:nvSpPr>
          <p:cNvPr id="5" name="Rectangle 4">
            <a:extLst>
              <a:ext uri="{FF2B5EF4-FFF2-40B4-BE49-F238E27FC236}">
                <a16:creationId xmlns:a16="http://schemas.microsoft.com/office/drawing/2014/main" id="{EBB1CA90-86AF-3DDA-122F-FCAC9D2294CB}"/>
              </a:ext>
            </a:extLst>
          </p:cNvPr>
          <p:cNvSpPr/>
          <p:nvPr/>
        </p:nvSpPr>
        <p:spPr>
          <a:xfrm>
            <a:off x="0" y="6162492"/>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374928"/>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6B1BFF36-AB7D-3F4C-C549-CE48CC5BA348}"/>
              </a:ext>
            </a:extLst>
          </p:cNvPr>
          <p:cNvSpPr/>
          <p:nvPr/>
        </p:nvSpPr>
        <p:spPr>
          <a:xfrm>
            <a:off x="0" y="6582707"/>
            <a:ext cx="12192000" cy="139369"/>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3"/>
          <a:stretch>
            <a:fillRect/>
          </a:stretch>
        </p:blipFill>
        <p:spPr>
          <a:xfrm>
            <a:off x="8641919" y="4632326"/>
            <a:ext cx="3401802" cy="2387600"/>
          </a:xfrm>
          <a:prstGeom prst="rect">
            <a:avLst/>
          </a:prstGeom>
        </p:spPr>
      </p:pic>
    </p:spTree>
    <p:extLst>
      <p:ext uri="{BB962C8B-B14F-4D97-AF65-F5344CB8AC3E}">
        <p14:creationId xmlns:p14="http://schemas.microsoft.com/office/powerpoint/2010/main" val="921071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4BF10-91EB-0CA0-48DA-B0DF3846163E}"/>
              </a:ext>
            </a:extLst>
          </p:cNvPr>
          <p:cNvSpPr/>
          <p:nvPr/>
        </p:nvSpPr>
        <p:spPr>
          <a:xfrm>
            <a:off x="0" y="-252273"/>
            <a:ext cx="12192000" cy="6858000"/>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147FBF2C-E1DD-D403-6D91-E283164E2A9D}"/>
              </a:ext>
            </a:extLst>
          </p:cNvPr>
          <p:cNvSpPr>
            <a:spLocks noGrp="1"/>
          </p:cNvSpPr>
          <p:nvPr>
            <p:ph type="title"/>
          </p:nvPr>
        </p:nvSpPr>
        <p:spPr>
          <a:xfrm>
            <a:off x="343949" y="-30825"/>
            <a:ext cx="11534862" cy="1325563"/>
          </a:xfrm>
        </p:spPr>
        <p:txBody>
          <a:bodyPr/>
          <a:lstStyle/>
          <a:p>
            <a:pPr algn="ctr"/>
            <a:r>
              <a:rPr lang="en-US" sz="4400" b="1" dirty="0">
                <a:solidFill>
                  <a:srgbClr val="00FFFF"/>
                </a:solidFill>
                <a:latin typeface="Tahoma"/>
                <a:ea typeface="Tahoma"/>
                <a:cs typeface="Tahoma"/>
                <a:sym typeface="Tahoma"/>
              </a:rPr>
              <a:t>Understand the Value of your Product</a:t>
            </a:r>
            <a:endParaRPr lang="en-US" dirty="0">
              <a:solidFill>
                <a:srgbClr val="00FFFF"/>
              </a:solidFill>
            </a:endParaRPr>
          </a:p>
        </p:txBody>
      </p:sp>
      <p:sp>
        <p:nvSpPr>
          <p:cNvPr id="7" name="Content Placeholder 6">
            <a:extLst>
              <a:ext uri="{FF2B5EF4-FFF2-40B4-BE49-F238E27FC236}">
                <a16:creationId xmlns:a16="http://schemas.microsoft.com/office/drawing/2014/main" id="{6B128A51-9ED1-6F9E-2D0D-332331A11114}"/>
              </a:ext>
            </a:extLst>
          </p:cNvPr>
          <p:cNvSpPr>
            <a:spLocks noGrp="1"/>
          </p:cNvSpPr>
          <p:nvPr>
            <p:ph idx="1"/>
          </p:nvPr>
        </p:nvSpPr>
        <p:spPr>
          <a:xfrm>
            <a:off x="343949" y="1204042"/>
            <a:ext cx="10515600" cy="4741732"/>
          </a:xfrm>
        </p:spPr>
        <p:txBody>
          <a:bodyPr>
            <a:normAutofit lnSpcReduction="10000"/>
          </a:bodyPr>
          <a:lstStyle/>
          <a:p>
            <a:pPr marL="228600" lvl="0" indent="-228600" algn="l" rtl="0">
              <a:lnSpc>
                <a:spcPct val="90000"/>
              </a:lnSpc>
              <a:spcBef>
                <a:spcPts val="0"/>
              </a:spcBef>
              <a:spcAft>
                <a:spcPts val="0"/>
              </a:spcAft>
              <a:buSzPct val="100000"/>
              <a:buChar char="•"/>
            </a:pPr>
            <a:r>
              <a:rPr lang="en-US" b="1" dirty="0">
                <a:latin typeface="Tahoma"/>
                <a:ea typeface="Tahoma"/>
                <a:cs typeface="Tahoma"/>
                <a:sym typeface="Tahoma"/>
              </a:rPr>
              <a:t>Excuses, excuses…</a:t>
            </a:r>
            <a:endParaRPr lang="en-US" dirty="0"/>
          </a:p>
          <a:p>
            <a:pPr marL="685800" lvl="1" indent="-228600" algn="l" rtl="0">
              <a:lnSpc>
                <a:spcPct val="90000"/>
              </a:lnSpc>
              <a:spcBef>
                <a:spcPts val="500"/>
              </a:spcBef>
              <a:spcAft>
                <a:spcPts val="0"/>
              </a:spcAft>
              <a:buSzPct val="100000"/>
              <a:buChar char="•"/>
            </a:pPr>
            <a:r>
              <a:rPr lang="en-US" b="1" dirty="0">
                <a:solidFill>
                  <a:srgbClr val="00FFFF"/>
                </a:solidFill>
                <a:latin typeface="Tahoma"/>
                <a:ea typeface="Tahoma"/>
                <a:cs typeface="Tahoma"/>
                <a:sym typeface="Tahoma"/>
              </a:rPr>
              <a:t>Money</a:t>
            </a:r>
            <a:endParaRPr lang="en-US" dirty="0">
              <a:solidFill>
                <a:srgbClr val="00FFFF"/>
              </a:solidFill>
            </a:endParaRPr>
          </a:p>
          <a:p>
            <a:pPr marL="685800" lvl="1" indent="-228600" algn="l" rtl="0">
              <a:lnSpc>
                <a:spcPct val="90000"/>
              </a:lnSpc>
              <a:spcBef>
                <a:spcPts val="500"/>
              </a:spcBef>
              <a:spcAft>
                <a:spcPts val="0"/>
              </a:spcAft>
              <a:buSzPct val="100000"/>
              <a:buChar char="•"/>
            </a:pPr>
            <a:r>
              <a:rPr lang="en-US" b="1" dirty="0">
                <a:solidFill>
                  <a:srgbClr val="00FFFF"/>
                </a:solidFill>
                <a:latin typeface="Tahoma"/>
                <a:ea typeface="Tahoma"/>
                <a:cs typeface="Tahoma"/>
                <a:sym typeface="Tahoma"/>
              </a:rPr>
              <a:t>Time</a:t>
            </a:r>
            <a:endParaRPr lang="en-US" dirty="0">
              <a:solidFill>
                <a:srgbClr val="00FFFF"/>
              </a:solidFill>
            </a:endParaRPr>
          </a:p>
          <a:p>
            <a:pPr marL="685800" lvl="1" indent="-228600" algn="l" rtl="0">
              <a:lnSpc>
                <a:spcPct val="90000"/>
              </a:lnSpc>
              <a:spcBef>
                <a:spcPts val="500"/>
              </a:spcBef>
              <a:spcAft>
                <a:spcPts val="0"/>
              </a:spcAft>
              <a:buSzPct val="100000"/>
              <a:buChar char="•"/>
            </a:pPr>
            <a:r>
              <a:rPr lang="en-US" b="1" dirty="0">
                <a:solidFill>
                  <a:srgbClr val="00FFFF"/>
                </a:solidFill>
                <a:latin typeface="Tahoma"/>
                <a:ea typeface="Tahoma"/>
                <a:cs typeface="Tahoma"/>
                <a:sym typeface="Tahoma"/>
              </a:rPr>
              <a:t>Sports</a:t>
            </a:r>
            <a:endParaRPr lang="en-US" dirty="0">
              <a:solidFill>
                <a:srgbClr val="00FFFF"/>
              </a:solidFill>
            </a:endParaRPr>
          </a:p>
          <a:p>
            <a:pPr marL="685800" lvl="1" indent="-228600" algn="l" rtl="0">
              <a:lnSpc>
                <a:spcPct val="90000"/>
              </a:lnSpc>
              <a:spcBef>
                <a:spcPts val="500"/>
              </a:spcBef>
              <a:spcAft>
                <a:spcPts val="0"/>
              </a:spcAft>
              <a:buSzPct val="100000"/>
              <a:buChar char="•"/>
            </a:pPr>
            <a:r>
              <a:rPr lang="en-US" b="1" dirty="0">
                <a:solidFill>
                  <a:srgbClr val="00FFFF"/>
                </a:solidFill>
                <a:latin typeface="Tahoma"/>
                <a:ea typeface="Tahoma"/>
                <a:cs typeface="Tahoma"/>
                <a:sym typeface="Tahoma"/>
              </a:rPr>
              <a:t>I don’t like camping, don’t know how, don’t have equipment</a:t>
            </a:r>
            <a:endParaRPr lang="en-US" dirty="0">
              <a:solidFill>
                <a:srgbClr val="00FFFF"/>
              </a:solidFill>
            </a:endParaRPr>
          </a:p>
          <a:p>
            <a:pPr marL="685800" lvl="1" indent="-228600" algn="l" rtl="0">
              <a:lnSpc>
                <a:spcPct val="90000"/>
              </a:lnSpc>
              <a:spcBef>
                <a:spcPts val="500"/>
              </a:spcBef>
              <a:spcAft>
                <a:spcPts val="0"/>
              </a:spcAft>
              <a:buSzPct val="100000"/>
              <a:buChar char="•"/>
            </a:pPr>
            <a:r>
              <a:rPr lang="en-US" b="1" dirty="0">
                <a:solidFill>
                  <a:srgbClr val="00FFFF"/>
                </a:solidFill>
                <a:latin typeface="Tahoma"/>
                <a:ea typeface="Tahoma"/>
                <a:cs typeface="Tahoma"/>
                <a:sym typeface="Tahoma"/>
              </a:rPr>
              <a:t>Scouting is weird or for the nerds</a:t>
            </a:r>
            <a:endParaRPr lang="en-US" dirty="0">
              <a:solidFill>
                <a:srgbClr val="00FFFF"/>
              </a:solidFill>
            </a:endParaRPr>
          </a:p>
          <a:p>
            <a:pPr marL="457200" lvl="1" indent="0">
              <a:buSzPct val="100000"/>
              <a:buNone/>
            </a:pPr>
            <a:endParaRPr lang="en-US" sz="1000" b="1" dirty="0">
              <a:latin typeface="Tahoma"/>
              <a:ea typeface="Tahoma"/>
              <a:cs typeface="Tahoma"/>
              <a:sym typeface="Tahoma"/>
            </a:endParaRPr>
          </a:p>
          <a:p>
            <a:pPr marL="228600" lvl="0" indent="-228600" algn="l" rtl="0">
              <a:lnSpc>
                <a:spcPct val="90000"/>
              </a:lnSpc>
              <a:spcBef>
                <a:spcPts val="1000"/>
              </a:spcBef>
              <a:spcAft>
                <a:spcPts val="0"/>
              </a:spcAft>
              <a:buSzPct val="100000"/>
              <a:buChar char="•"/>
            </a:pPr>
            <a:r>
              <a:rPr lang="en-US" b="1" dirty="0">
                <a:latin typeface="Tahoma"/>
                <a:ea typeface="Tahoma"/>
                <a:cs typeface="Tahoma"/>
                <a:sym typeface="Tahoma"/>
              </a:rPr>
              <a:t>Speak from your own experiences. </a:t>
            </a:r>
          </a:p>
          <a:p>
            <a:pPr lvl="1">
              <a:buClr>
                <a:srgbClr val="00FFFF"/>
              </a:buClr>
              <a:buSzPct val="100000"/>
            </a:pPr>
            <a:r>
              <a:rPr lang="en-US" sz="2000" b="1" dirty="0">
                <a:latin typeface="Tahoma"/>
                <a:ea typeface="Tahoma"/>
                <a:cs typeface="Tahoma"/>
                <a:sym typeface="Tahoma"/>
              </a:rPr>
              <a:t> </a:t>
            </a:r>
            <a:r>
              <a:rPr lang="en-US" b="1" dirty="0">
                <a:solidFill>
                  <a:srgbClr val="00FFFF"/>
                </a:solidFill>
                <a:latin typeface="Tahoma"/>
                <a:ea typeface="Tahoma"/>
                <a:cs typeface="Tahoma"/>
                <a:sym typeface="Tahoma"/>
              </a:rPr>
              <a:t>Use Feel, Felt and Found…</a:t>
            </a:r>
          </a:p>
          <a:p>
            <a:pPr lvl="1">
              <a:buClr>
                <a:srgbClr val="00FFFF"/>
              </a:buClr>
              <a:buSzPct val="100000"/>
            </a:pPr>
            <a:r>
              <a:rPr lang="en-US" b="1" dirty="0">
                <a:solidFill>
                  <a:srgbClr val="00FFFF"/>
                </a:solidFill>
                <a:latin typeface="Tahoma"/>
                <a:ea typeface="Tahoma"/>
                <a:cs typeface="Tahoma"/>
                <a:sym typeface="Tahoma"/>
              </a:rPr>
              <a:t> Do NOT lie, share half truths, dismiss, or fail to listen</a:t>
            </a:r>
          </a:p>
          <a:p>
            <a:pPr lvl="1">
              <a:buSzPct val="100000"/>
            </a:pPr>
            <a:endParaRPr lang="en-US" b="1" dirty="0">
              <a:solidFill>
                <a:srgbClr val="00FFFF"/>
              </a:solidFill>
              <a:latin typeface="Tahoma"/>
              <a:ea typeface="Tahoma"/>
              <a:cs typeface="Tahoma"/>
              <a:sym typeface="Tahoma"/>
            </a:endParaRPr>
          </a:p>
          <a:p>
            <a:pPr>
              <a:buSzPct val="100000"/>
            </a:pPr>
            <a:r>
              <a:rPr lang="en-US" b="1" dirty="0">
                <a:latin typeface="Tahoma"/>
                <a:ea typeface="Tahoma"/>
                <a:cs typeface="Tahoma"/>
                <a:sym typeface="Tahoma"/>
              </a:rPr>
              <a:t>Keep it simple!</a:t>
            </a:r>
            <a:endParaRPr lang="en-US" dirty="0"/>
          </a:p>
          <a:p>
            <a:endParaRPr lang="en-US" dirty="0"/>
          </a:p>
        </p:txBody>
      </p:sp>
      <p:sp>
        <p:nvSpPr>
          <p:cNvPr id="5" name="Rectangle 4">
            <a:extLst>
              <a:ext uri="{FF2B5EF4-FFF2-40B4-BE49-F238E27FC236}">
                <a16:creationId xmlns:a16="http://schemas.microsoft.com/office/drawing/2014/main" id="{EBB1CA90-86AF-3DDA-122F-FCAC9D2294CB}"/>
              </a:ext>
            </a:extLst>
          </p:cNvPr>
          <p:cNvSpPr/>
          <p:nvPr/>
        </p:nvSpPr>
        <p:spPr>
          <a:xfrm>
            <a:off x="0" y="6393291"/>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545005"/>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3"/>
          <a:stretch>
            <a:fillRect/>
          </a:stretch>
        </p:blipFill>
        <p:spPr>
          <a:xfrm>
            <a:off x="9241942" y="4223018"/>
            <a:ext cx="2852115" cy="2001795"/>
          </a:xfrm>
          <a:prstGeom prst="rect">
            <a:avLst/>
          </a:prstGeom>
        </p:spPr>
      </p:pic>
    </p:spTree>
    <p:extLst>
      <p:ext uri="{BB962C8B-B14F-4D97-AF65-F5344CB8AC3E}">
        <p14:creationId xmlns:p14="http://schemas.microsoft.com/office/powerpoint/2010/main" val="3216274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BB1CA90-86AF-3DDA-122F-FCAC9D2294CB}"/>
              </a:ext>
            </a:extLst>
          </p:cNvPr>
          <p:cNvSpPr/>
          <p:nvPr/>
        </p:nvSpPr>
        <p:spPr>
          <a:xfrm>
            <a:off x="0" y="6268379"/>
            <a:ext cx="5140411" cy="2292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5140411" y="6268379"/>
            <a:ext cx="4905633" cy="2292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0" name="Rectangle 9">
            <a:extLst>
              <a:ext uri="{FF2B5EF4-FFF2-40B4-BE49-F238E27FC236}">
                <a16:creationId xmlns:a16="http://schemas.microsoft.com/office/drawing/2014/main" id="{A9608F00-D636-00F1-3A21-2BBC92AE9873}"/>
              </a:ext>
            </a:extLst>
          </p:cNvPr>
          <p:cNvSpPr/>
          <p:nvPr/>
        </p:nvSpPr>
        <p:spPr>
          <a:xfrm>
            <a:off x="7471719" y="6268378"/>
            <a:ext cx="4720282" cy="229201"/>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4" name="TextBox 3">
            <a:extLst>
              <a:ext uri="{FF2B5EF4-FFF2-40B4-BE49-F238E27FC236}">
                <a16:creationId xmlns:a16="http://schemas.microsoft.com/office/drawing/2014/main" id="{D3425F23-75A5-C56D-3010-19323B9DC99D}"/>
              </a:ext>
            </a:extLst>
          </p:cNvPr>
          <p:cNvSpPr txBox="1"/>
          <p:nvPr/>
        </p:nvSpPr>
        <p:spPr>
          <a:xfrm>
            <a:off x="10861589" y="5817713"/>
            <a:ext cx="1816444" cy="369332"/>
          </a:xfrm>
          <a:prstGeom prst="rect">
            <a:avLst/>
          </a:prstGeom>
          <a:noFill/>
        </p:spPr>
        <p:txBody>
          <a:bodyPr wrap="square" rtlCol="0">
            <a:spAutoFit/>
          </a:bodyPr>
          <a:lstStyle/>
          <a:p>
            <a:r>
              <a:rPr lang="en-US" b="1" dirty="0"/>
              <a:t>PTC 2022</a:t>
            </a:r>
          </a:p>
        </p:txBody>
      </p:sp>
      <p:sp>
        <p:nvSpPr>
          <p:cNvPr id="2" name="Title 1">
            <a:extLst>
              <a:ext uri="{FF2B5EF4-FFF2-40B4-BE49-F238E27FC236}">
                <a16:creationId xmlns:a16="http://schemas.microsoft.com/office/drawing/2014/main" id="{4271E45C-5AF9-4210-0172-B6EAE2914C8E}"/>
              </a:ext>
            </a:extLst>
          </p:cNvPr>
          <p:cNvSpPr>
            <a:spLocks noGrp="1"/>
          </p:cNvSpPr>
          <p:nvPr>
            <p:ph type="title"/>
          </p:nvPr>
        </p:nvSpPr>
        <p:spPr>
          <a:xfrm>
            <a:off x="838200" y="365125"/>
            <a:ext cx="10515600" cy="1097915"/>
          </a:xfrm>
        </p:spPr>
        <p:txBody>
          <a:bodyPr/>
          <a:lstStyle/>
          <a:p>
            <a:pPr algn="ctr"/>
            <a:r>
              <a:rPr lang="en-US" sz="4400" b="1" dirty="0">
                <a:latin typeface="Tahoma"/>
                <a:ea typeface="Tahoma"/>
                <a:cs typeface="Tahoma"/>
                <a:sym typeface="Tahoma"/>
              </a:rPr>
              <a:t>Develop Your People Skills</a:t>
            </a:r>
            <a:endParaRPr lang="en-US" dirty="0"/>
          </a:p>
        </p:txBody>
      </p:sp>
      <p:sp>
        <p:nvSpPr>
          <p:cNvPr id="3" name="Content Placeholder 2">
            <a:extLst>
              <a:ext uri="{FF2B5EF4-FFF2-40B4-BE49-F238E27FC236}">
                <a16:creationId xmlns:a16="http://schemas.microsoft.com/office/drawing/2014/main" id="{39113B92-FEC4-C9A6-9BC5-CEFB3FF14A08}"/>
              </a:ext>
            </a:extLst>
          </p:cNvPr>
          <p:cNvSpPr>
            <a:spLocks noGrp="1"/>
          </p:cNvSpPr>
          <p:nvPr>
            <p:ph idx="1"/>
          </p:nvPr>
        </p:nvSpPr>
        <p:spPr>
          <a:xfrm>
            <a:off x="838200" y="1772021"/>
            <a:ext cx="10515600" cy="4351338"/>
          </a:xfrm>
        </p:spPr>
        <p:txBody>
          <a:bodyPr>
            <a:normAutofit/>
          </a:bodyPr>
          <a:lstStyle/>
          <a:p>
            <a:pPr lvl="0" algn="l" rtl="0">
              <a:lnSpc>
                <a:spcPct val="200000"/>
              </a:lnSpc>
              <a:spcBef>
                <a:spcPts val="0"/>
              </a:spcBef>
              <a:spcAft>
                <a:spcPts val="0"/>
              </a:spcAft>
              <a:buClr>
                <a:srgbClr val="00999E"/>
              </a:buClr>
              <a:buSzPts val="2800"/>
            </a:pPr>
            <a:r>
              <a:rPr lang="en-US" b="1" dirty="0">
                <a:solidFill>
                  <a:srgbClr val="00999E"/>
                </a:solidFill>
                <a:latin typeface="Tahoma"/>
                <a:ea typeface="Tahoma"/>
                <a:cs typeface="Tahoma"/>
                <a:sym typeface="Tahoma"/>
              </a:rPr>
              <a:t>Think of NFA’s like the dating process</a:t>
            </a:r>
          </a:p>
          <a:p>
            <a:pPr lvl="0" algn="l" rtl="0">
              <a:lnSpc>
                <a:spcPct val="200000"/>
              </a:lnSpc>
              <a:spcBef>
                <a:spcPts val="0"/>
              </a:spcBef>
              <a:spcAft>
                <a:spcPts val="0"/>
              </a:spcAft>
              <a:buClr>
                <a:srgbClr val="00999E"/>
              </a:buClr>
              <a:buSzPts val="2800"/>
            </a:pPr>
            <a:r>
              <a:rPr lang="en-US" b="1" dirty="0">
                <a:solidFill>
                  <a:srgbClr val="00999E"/>
                </a:solidFill>
                <a:latin typeface="Tahoma"/>
                <a:ea typeface="Tahoma"/>
                <a:cs typeface="Tahoma"/>
                <a:sym typeface="Tahoma"/>
              </a:rPr>
              <a:t>What is everyone’s favorite topic?</a:t>
            </a:r>
            <a:endParaRPr lang="en-US" dirty="0">
              <a:solidFill>
                <a:srgbClr val="00999E"/>
              </a:solidFill>
            </a:endParaRPr>
          </a:p>
          <a:p>
            <a:pPr lvl="0" algn="l" rtl="0">
              <a:lnSpc>
                <a:spcPct val="100000"/>
              </a:lnSpc>
              <a:spcBef>
                <a:spcPts val="1000"/>
              </a:spcBef>
              <a:spcAft>
                <a:spcPts val="0"/>
              </a:spcAft>
              <a:buClr>
                <a:srgbClr val="00999E"/>
              </a:buClr>
              <a:buSzPts val="2800"/>
            </a:pPr>
            <a:r>
              <a:rPr lang="en-US" b="1" dirty="0">
                <a:solidFill>
                  <a:srgbClr val="00999E"/>
                </a:solidFill>
                <a:latin typeface="Tahoma"/>
                <a:ea typeface="Tahoma"/>
                <a:cs typeface="Tahoma"/>
                <a:sym typeface="Tahoma"/>
              </a:rPr>
              <a:t>Master the F bombs: From, Family/Friends, Favorites, Firsts, &amp; Fun</a:t>
            </a:r>
            <a:endParaRPr lang="en-US" dirty="0">
              <a:solidFill>
                <a:srgbClr val="00999E"/>
              </a:solidFill>
            </a:endParaRPr>
          </a:p>
          <a:p>
            <a:pPr lvl="0" algn="l" rtl="0">
              <a:lnSpc>
                <a:spcPct val="200000"/>
              </a:lnSpc>
              <a:spcBef>
                <a:spcPts val="1000"/>
              </a:spcBef>
              <a:spcAft>
                <a:spcPts val="0"/>
              </a:spcAft>
              <a:buClr>
                <a:srgbClr val="00999E"/>
              </a:buClr>
              <a:buSzPts val="2800"/>
            </a:pPr>
            <a:r>
              <a:rPr lang="en-US" b="1" dirty="0">
                <a:solidFill>
                  <a:srgbClr val="00999E"/>
                </a:solidFill>
                <a:latin typeface="Tahoma"/>
                <a:ea typeface="Tahoma"/>
                <a:cs typeface="Tahoma"/>
                <a:sym typeface="Tahoma"/>
              </a:rPr>
              <a:t>Use plus one, bridging, next meeting</a:t>
            </a:r>
            <a:endParaRPr lang="en-US" dirty="0">
              <a:solidFill>
                <a:srgbClr val="00999E"/>
              </a:solidFill>
            </a:endParaRPr>
          </a:p>
          <a:p>
            <a:endParaRPr lang="en-US" dirty="0"/>
          </a:p>
        </p:txBody>
      </p:sp>
    </p:spTree>
    <p:extLst>
      <p:ext uri="{BB962C8B-B14F-4D97-AF65-F5344CB8AC3E}">
        <p14:creationId xmlns:p14="http://schemas.microsoft.com/office/powerpoint/2010/main" val="1584450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DB05EE-BBCE-7147-7DEE-3E0D606C9CF5}"/>
              </a:ext>
            </a:extLst>
          </p:cNvPr>
          <p:cNvSpPr/>
          <p:nvPr/>
        </p:nvSpPr>
        <p:spPr>
          <a:xfrm>
            <a:off x="0" y="6587364"/>
            <a:ext cx="12192000" cy="229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9" name="Rectangle 8">
            <a:extLst>
              <a:ext uri="{FF2B5EF4-FFF2-40B4-BE49-F238E27FC236}">
                <a16:creationId xmlns:a16="http://schemas.microsoft.com/office/drawing/2014/main" id="{5C84BF10-91EB-0CA0-48DA-B0DF3846163E}"/>
              </a:ext>
            </a:extLst>
          </p:cNvPr>
          <p:cNvSpPr/>
          <p:nvPr/>
        </p:nvSpPr>
        <p:spPr>
          <a:xfrm>
            <a:off x="0" y="0"/>
            <a:ext cx="12192000" cy="713429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DAA6F54F-7C5F-34F8-95D7-B433F68F9C25}"/>
              </a:ext>
            </a:extLst>
          </p:cNvPr>
          <p:cNvSpPr>
            <a:spLocks noGrp="1"/>
          </p:cNvSpPr>
          <p:nvPr>
            <p:ph type="title"/>
          </p:nvPr>
        </p:nvSpPr>
        <p:spPr/>
        <p:txBody>
          <a:bodyPr/>
          <a:lstStyle/>
          <a:p>
            <a:pPr algn="ctr"/>
            <a:r>
              <a:rPr lang="en-US" sz="4400" b="1" dirty="0">
                <a:solidFill>
                  <a:srgbClr val="00FFFF"/>
                </a:solidFill>
                <a:latin typeface="Tahoma"/>
                <a:ea typeface="Tahoma"/>
                <a:cs typeface="Tahoma"/>
                <a:sym typeface="Tahoma"/>
              </a:rPr>
              <a:t>Repeat, repeat , repeat…</a:t>
            </a:r>
            <a:endParaRPr lang="en-US" dirty="0"/>
          </a:p>
        </p:txBody>
      </p:sp>
      <p:sp>
        <p:nvSpPr>
          <p:cNvPr id="4" name="Content Placeholder 3">
            <a:extLst>
              <a:ext uri="{FF2B5EF4-FFF2-40B4-BE49-F238E27FC236}">
                <a16:creationId xmlns:a16="http://schemas.microsoft.com/office/drawing/2014/main" id="{E9C3DC8D-4982-35A8-C8AF-18E4DE96B68D}"/>
              </a:ext>
            </a:extLst>
          </p:cNvPr>
          <p:cNvSpPr>
            <a:spLocks noGrp="1"/>
          </p:cNvSpPr>
          <p:nvPr>
            <p:ph idx="1"/>
          </p:nvPr>
        </p:nvSpPr>
        <p:spPr/>
        <p:txBody>
          <a:bodyPr>
            <a:normAutofit lnSpcReduction="10000"/>
          </a:bodyPr>
          <a:lstStyle/>
          <a:p>
            <a:pPr lvl="0" algn="l" rtl="0">
              <a:lnSpc>
                <a:spcPct val="90000"/>
              </a:lnSpc>
              <a:spcBef>
                <a:spcPts val="0"/>
              </a:spcBef>
              <a:spcAft>
                <a:spcPts val="0"/>
              </a:spcAft>
              <a:buClr>
                <a:schemeClr val="tx1"/>
              </a:buClr>
              <a:buSzPct val="100000"/>
            </a:pPr>
            <a:r>
              <a:rPr lang="en-US" b="1" dirty="0">
                <a:latin typeface="Tahoma"/>
                <a:ea typeface="Tahoma"/>
                <a:cs typeface="Tahoma"/>
                <a:sym typeface="Tahoma"/>
              </a:rPr>
              <a:t>Review your big dream at every meeting.</a:t>
            </a:r>
            <a:endParaRPr lang="en-US" dirty="0"/>
          </a:p>
          <a:p>
            <a:pPr lvl="1" algn="l" rtl="0">
              <a:lnSpc>
                <a:spcPct val="90000"/>
              </a:lnSpc>
              <a:spcBef>
                <a:spcPts val="500"/>
              </a:spcBef>
              <a:spcAft>
                <a:spcPts val="0"/>
              </a:spcAft>
              <a:buClr>
                <a:schemeClr val="tx1"/>
              </a:buClr>
              <a:buSzPct val="100000"/>
            </a:pPr>
            <a:endParaRPr lang="en-US" b="1" dirty="0">
              <a:latin typeface="Tahoma"/>
              <a:ea typeface="Tahoma"/>
              <a:cs typeface="Tahoma"/>
              <a:sym typeface="Tahoma"/>
            </a:endParaRPr>
          </a:p>
          <a:p>
            <a:pPr lvl="0" algn="l" rtl="0">
              <a:lnSpc>
                <a:spcPct val="90000"/>
              </a:lnSpc>
              <a:spcBef>
                <a:spcPts val="1000"/>
              </a:spcBef>
              <a:spcAft>
                <a:spcPts val="0"/>
              </a:spcAft>
              <a:buClr>
                <a:schemeClr val="tx1"/>
              </a:buClr>
              <a:buSzPct val="100000"/>
            </a:pPr>
            <a:r>
              <a:rPr lang="en-US" b="1" dirty="0">
                <a:latin typeface="Tahoma"/>
                <a:ea typeface="Tahoma"/>
                <a:cs typeface="Tahoma"/>
                <a:sym typeface="Tahoma"/>
              </a:rPr>
              <a:t>Review names list and recruitment status at every meeting.</a:t>
            </a:r>
            <a:endParaRPr lang="en-US" dirty="0"/>
          </a:p>
          <a:p>
            <a:pPr lvl="1" algn="l" rtl="0">
              <a:lnSpc>
                <a:spcPct val="90000"/>
              </a:lnSpc>
              <a:spcBef>
                <a:spcPts val="500"/>
              </a:spcBef>
              <a:spcAft>
                <a:spcPts val="0"/>
              </a:spcAft>
              <a:buClr>
                <a:schemeClr val="tx1"/>
              </a:buClr>
              <a:buSzPct val="100000"/>
            </a:pPr>
            <a:r>
              <a:rPr lang="en-US" b="1" dirty="0">
                <a:solidFill>
                  <a:srgbClr val="00FFFF"/>
                </a:solidFill>
                <a:latin typeface="Tahoma"/>
                <a:ea typeface="Tahoma"/>
                <a:cs typeface="Tahoma"/>
                <a:sym typeface="Tahoma"/>
              </a:rPr>
              <a:t>Continue to add names</a:t>
            </a:r>
            <a:endParaRPr lang="en-US" dirty="0">
              <a:solidFill>
                <a:srgbClr val="00FFFF"/>
              </a:solidFill>
            </a:endParaRPr>
          </a:p>
          <a:p>
            <a:pPr lvl="1" algn="l" rtl="0">
              <a:lnSpc>
                <a:spcPct val="90000"/>
              </a:lnSpc>
              <a:spcBef>
                <a:spcPts val="500"/>
              </a:spcBef>
              <a:spcAft>
                <a:spcPts val="0"/>
              </a:spcAft>
              <a:buClr>
                <a:schemeClr val="tx1"/>
              </a:buClr>
              <a:buSzPct val="100000"/>
            </a:pPr>
            <a:r>
              <a:rPr lang="en-US" b="1" dirty="0">
                <a:solidFill>
                  <a:srgbClr val="00FFFF"/>
                </a:solidFill>
                <a:latin typeface="Tahoma"/>
                <a:ea typeface="Tahoma"/>
                <a:cs typeface="Tahoma"/>
                <a:sym typeface="Tahoma"/>
              </a:rPr>
              <a:t>Continue invitations to NFA’s/meetings</a:t>
            </a:r>
            <a:endParaRPr lang="en-US" dirty="0">
              <a:solidFill>
                <a:srgbClr val="00FFFF"/>
              </a:solidFill>
            </a:endParaRPr>
          </a:p>
          <a:p>
            <a:pPr lvl="1" algn="l" rtl="0">
              <a:lnSpc>
                <a:spcPct val="90000"/>
              </a:lnSpc>
              <a:spcBef>
                <a:spcPts val="500"/>
              </a:spcBef>
              <a:spcAft>
                <a:spcPts val="0"/>
              </a:spcAft>
              <a:buClr>
                <a:schemeClr val="tx1"/>
              </a:buClr>
              <a:buSzPct val="100000"/>
            </a:pPr>
            <a:r>
              <a:rPr lang="en-US" b="1" dirty="0">
                <a:solidFill>
                  <a:srgbClr val="00FFFF"/>
                </a:solidFill>
                <a:latin typeface="Tahoma"/>
                <a:ea typeface="Tahoma"/>
                <a:cs typeface="Tahoma"/>
                <a:sym typeface="Tahoma"/>
              </a:rPr>
              <a:t>Continue to tweak your process via feedback</a:t>
            </a:r>
            <a:endParaRPr lang="en-US" dirty="0">
              <a:solidFill>
                <a:srgbClr val="00FFFF"/>
              </a:solidFill>
            </a:endParaRPr>
          </a:p>
          <a:p>
            <a:pPr lvl="1" algn="l" rtl="0">
              <a:lnSpc>
                <a:spcPct val="90000"/>
              </a:lnSpc>
              <a:spcBef>
                <a:spcPts val="500"/>
              </a:spcBef>
              <a:spcAft>
                <a:spcPts val="0"/>
              </a:spcAft>
              <a:buClr>
                <a:schemeClr val="tx1"/>
              </a:buClr>
              <a:buSzPct val="100000"/>
            </a:pPr>
            <a:r>
              <a:rPr lang="en-US" b="1" dirty="0">
                <a:solidFill>
                  <a:srgbClr val="00FFFF"/>
                </a:solidFill>
                <a:latin typeface="Tahoma"/>
                <a:ea typeface="Tahoma"/>
                <a:cs typeface="Tahoma"/>
                <a:sym typeface="Tahoma"/>
              </a:rPr>
              <a:t>Continue positive feedback for your horses</a:t>
            </a:r>
            <a:endParaRPr lang="en-US" dirty="0">
              <a:solidFill>
                <a:srgbClr val="00FFFF"/>
              </a:solidFill>
            </a:endParaRPr>
          </a:p>
          <a:p>
            <a:pPr marL="0" lvl="0" indent="0" algn="ctr" rtl="0">
              <a:lnSpc>
                <a:spcPct val="90000"/>
              </a:lnSpc>
              <a:spcBef>
                <a:spcPts val="1000"/>
              </a:spcBef>
              <a:spcAft>
                <a:spcPts val="0"/>
              </a:spcAft>
              <a:buClr>
                <a:schemeClr val="tx1"/>
              </a:buClr>
              <a:buSzPct val="100000"/>
              <a:buNone/>
            </a:pPr>
            <a:endParaRPr lang="en-US" b="1" dirty="0">
              <a:solidFill>
                <a:srgbClr val="185D94"/>
              </a:solidFill>
              <a:latin typeface="Tahoma"/>
              <a:ea typeface="Tahoma"/>
              <a:cs typeface="Tahoma"/>
              <a:sym typeface="Tahoma"/>
            </a:endParaRPr>
          </a:p>
          <a:p>
            <a:pPr marL="0" lvl="0" indent="0" rtl="0">
              <a:lnSpc>
                <a:spcPct val="90000"/>
              </a:lnSpc>
              <a:spcBef>
                <a:spcPts val="1000"/>
              </a:spcBef>
              <a:spcAft>
                <a:spcPts val="0"/>
              </a:spcAft>
              <a:buClr>
                <a:schemeClr val="tx1"/>
              </a:buClr>
              <a:buSzPct val="100000"/>
              <a:buNone/>
            </a:pPr>
            <a:r>
              <a:rPr lang="en-US" b="1" dirty="0">
                <a:latin typeface="Tahoma"/>
                <a:ea typeface="Tahoma"/>
                <a:cs typeface="Tahoma"/>
                <a:sym typeface="Tahoma"/>
              </a:rPr>
              <a:t>		KEEP THE FOCUS ON VALUES</a:t>
            </a:r>
            <a:endParaRPr lang="en-US" dirty="0"/>
          </a:p>
          <a:p>
            <a:endParaRPr lang="en-US" dirty="0"/>
          </a:p>
        </p:txBody>
      </p:sp>
      <p:sp>
        <p:nvSpPr>
          <p:cNvPr id="5" name="Rectangle 4">
            <a:extLst>
              <a:ext uri="{FF2B5EF4-FFF2-40B4-BE49-F238E27FC236}">
                <a16:creationId xmlns:a16="http://schemas.microsoft.com/office/drawing/2014/main" id="{EBB1CA90-86AF-3DDA-122F-FCAC9D2294CB}"/>
              </a:ext>
            </a:extLst>
          </p:cNvPr>
          <p:cNvSpPr/>
          <p:nvPr/>
        </p:nvSpPr>
        <p:spPr>
          <a:xfrm>
            <a:off x="0" y="6162492"/>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374928"/>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6B1BFF36-AB7D-3F4C-C549-CE48CC5BA348}"/>
              </a:ext>
            </a:extLst>
          </p:cNvPr>
          <p:cNvSpPr/>
          <p:nvPr/>
        </p:nvSpPr>
        <p:spPr>
          <a:xfrm>
            <a:off x="0" y="6582707"/>
            <a:ext cx="12192000" cy="139369"/>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2"/>
          <a:stretch>
            <a:fillRect/>
          </a:stretch>
        </p:blipFill>
        <p:spPr>
          <a:xfrm>
            <a:off x="8641919" y="4632326"/>
            <a:ext cx="3401802" cy="2387600"/>
          </a:xfrm>
          <a:prstGeom prst="rect">
            <a:avLst/>
          </a:prstGeom>
        </p:spPr>
      </p:pic>
    </p:spTree>
    <p:extLst>
      <p:ext uri="{BB962C8B-B14F-4D97-AF65-F5344CB8AC3E}">
        <p14:creationId xmlns:p14="http://schemas.microsoft.com/office/powerpoint/2010/main" val="1849252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4BF10-91EB-0CA0-48DA-B0DF3846163E}"/>
              </a:ext>
            </a:extLst>
          </p:cNvPr>
          <p:cNvSpPr/>
          <p:nvPr/>
        </p:nvSpPr>
        <p:spPr>
          <a:xfrm>
            <a:off x="0" y="-421159"/>
            <a:ext cx="12192000" cy="6858000"/>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44795774-BDCD-4E3D-EAD6-E8EEB6847837}"/>
              </a:ext>
            </a:extLst>
          </p:cNvPr>
          <p:cNvSpPr>
            <a:spLocks noGrp="1"/>
          </p:cNvSpPr>
          <p:nvPr>
            <p:ph type="title"/>
          </p:nvPr>
        </p:nvSpPr>
        <p:spPr/>
        <p:txBody>
          <a:bodyPr/>
          <a:lstStyle/>
          <a:p>
            <a:pPr algn="ctr"/>
            <a:r>
              <a:rPr lang="en-US" sz="4400" b="1" dirty="0">
                <a:solidFill>
                  <a:srgbClr val="00FFFF"/>
                </a:solidFill>
                <a:latin typeface="Tahoma"/>
                <a:ea typeface="Tahoma"/>
                <a:cs typeface="Tahoma"/>
                <a:sym typeface="Tahoma"/>
              </a:rPr>
              <a:t>Continuous Implementation</a:t>
            </a:r>
            <a:endParaRPr lang="en-US" dirty="0"/>
          </a:p>
        </p:txBody>
      </p:sp>
      <p:sp>
        <p:nvSpPr>
          <p:cNvPr id="7" name="Content Placeholder 6">
            <a:extLst>
              <a:ext uri="{FF2B5EF4-FFF2-40B4-BE49-F238E27FC236}">
                <a16:creationId xmlns:a16="http://schemas.microsoft.com/office/drawing/2014/main" id="{485B7BC6-C8C2-403C-DE99-A68E7277557A}"/>
              </a:ext>
            </a:extLst>
          </p:cNvPr>
          <p:cNvSpPr>
            <a:spLocks noGrp="1"/>
          </p:cNvSpPr>
          <p:nvPr>
            <p:ph idx="1"/>
          </p:nvPr>
        </p:nvSpPr>
        <p:spPr>
          <a:xfrm>
            <a:off x="203199" y="1554691"/>
            <a:ext cx="11082867" cy="4351338"/>
          </a:xfrm>
        </p:spPr>
        <p:txBody>
          <a:bodyPr/>
          <a:lstStyle/>
          <a:p>
            <a:pPr lvl="0" algn="l" rtl="0">
              <a:lnSpc>
                <a:spcPct val="90000"/>
              </a:lnSpc>
              <a:spcBef>
                <a:spcPts val="0"/>
              </a:spcBef>
              <a:spcAft>
                <a:spcPts val="0"/>
              </a:spcAft>
              <a:buSzPts val="2800"/>
            </a:pPr>
            <a:r>
              <a:rPr lang="en-US" b="1" dirty="0">
                <a:latin typeface="Tahoma"/>
                <a:ea typeface="Tahoma"/>
                <a:cs typeface="Tahoma"/>
                <a:sym typeface="Tahoma"/>
              </a:rPr>
              <a:t>Steps 1-2 Create a BIG DREAM.</a:t>
            </a:r>
            <a:endParaRPr lang="en-US" b="1" dirty="0">
              <a:solidFill>
                <a:schemeClr val="bg1"/>
              </a:solidFill>
              <a:latin typeface="Tahoma"/>
              <a:ea typeface="Tahoma"/>
              <a:cs typeface="Tahoma"/>
              <a:sym typeface="Tahoma"/>
            </a:endParaRPr>
          </a:p>
          <a:p>
            <a:pPr lvl="1">
              <a:spcBef>
                <a:spcPts val="0"/>
              </a:spcBef>
              <a:buSzPts val="2800"/>
            </a:pPr>
            <a:r>
              <a:rPr lang="en-US" b="1" dirty="0">
                <a:solidFill>
                  <a:schemeClr val="bg1"/>
                </a:solidFill>
                <a:latin typeface="Tahoma"/>
                <a:ea typeface="Tahoma"/>
                <a:cs typeface="Tahoma"/>
                <a:sym typeface="Tahoma"/>
              </a:rPr>
              <a:t>What could your unit do if you had more youth and adults?</a:t>
            </a:r>
            <a:endParaRPr lang="en-US" dirty="0">
              <a:solidFill>
                <a:schemeClr val="bg1"/>
              </a:solidFill>
            </a:endParaRPr>
          </a:p>
          <a:p>
            <a:pPr lvl="1" algn="l" rtl="0">
              <a:lnSpc>
                <a:spcPct val="90000"/>
              </a:lnSpc>
              <a:spcBef>
                <a:spcPts val="500"/>
              </a:spcBef>
              <a:spcAft>
                <a:spcPts val="0"/>
              </a:spcAft>
              <a:buSzPts val="2400"/>
            </a:pPr>
            <a:endParaRPr lang="en-US" sz="2000" b="1" dirty="0">
              <a:latin typeface="Tahoma"/>
              <a:ea typeface="Tahoma"/>
              <a:cs typeface="Tahoma"/>
              <a:sym typeface="Tahoma"/>
            </a:endParaRPr>
          </a:p>
          <a:p>
            <a:pPr lvl="0" algn="l" rtl="0">
              <a:lnSpc>
                <a:spcPct val="90000"/>
              </a:lnSpc>
              <a:spcBef>
                <a:spcPts val="1000"/>
              </a:spcBef>
              <a:spcAft>
                <a:spcPts val="0"/>
              </a:spcAft>
              <a:buSzPts val="2800"/>
            </a:pPr>
            <a:r>
              <a:rPr lang="en-US" b="1" dirty="0">
                <a:latin typeface="Tahoma"/>
                <a:ea typeface="Tahoma"/>
                <a:cs typeface="Tahoma"/>
                <a:sym typeface="Tahoma"/>
              </a:rPr>
              <a:t>Steps 3-6 Learn, explore, practice.</a:t>
            </a:r>
            <a:endParaRPr lang="en-US" dirty="0">
              <a:solidFill>
                <a:srgbClr val="00FFFF"/>
              </a:solidFill>
            </a:endParaRPr>
          </a:p>
          <a:p>
            <a:pPr lvl="1" algn="l" rtl="0">
              <a:lnSpc>
                <a:spcPct val="90000"/>
              </a:lnSpc>
              <a:spcBef>
                <a:spcPts val="500"/>
              </a:spcBef>
              <a:spcAft>
                <a:spcPts val="0"/>
              </a:spcAft>
              <a:buSzPts val="2400"/>
            </a:pP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sym typeface="Tahoma"/>
              </a:rPr>
              <a:t>Get excited about growth – create names list, do normal friend activities, don’t forget the pre-close</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177800" lvl="0" indent="0" algn="l" rtl="0">
              <a:lnSpc>
                <a:spcPct val="90000"/>
              </a:lnSpc>
              <a:spcBef>
                <a:spcPts val="1000"/>
              </a:spcBef>
              <a:spcAft>
                <a:spcPts val="0"/>
              </a:spcAft>
              <a:buSzPts val="2800"/>
              <a:buNone/>
            </a:pPr>
            <a:endParaRPr lang="en-US" sz="2000" b="1" dirty="0">
              <a:latin typeface="Tahoma"/>
              <a:ea typeface="Tahoma"/>
              <a:cs typeface="Tahoma"/>
              <a:sym typeface="Tahoma"/>
            </a:endParaRPr>
          </a:p>
          <a:p>
            <a:pPr lvl="0" algn="l" rtl="0">
              <a:lnSpc>
                <a:spcPct val="90000"/>
              </a:lnSpc>
              <a:spcBef>
                <a:spcPts val="1000"/>
              </a:spcBef>
              <a:spcAft>
                <a:spcPts val="0"/>
              </a:spcAft>
              <a:buSzPts val="2800"/>
            </a:pPr>
            <a:r>
              <a:rPr lang="en-US" b="1" dirty="0">
                <a:latin typeface="Tahoma"/>
                <a:ea typeface="Tahoma"/>
                <a:cs typeface="Tahoma"/>
                <a:sym typeface="Tahoma"/>
              </a:rPr>
              <a:t>Step 7: Implement, repeat and ask </a:t>
            </a:r>
            <a:r>
              <a:rPr lang="en-US" b="1">
                <a:latin typeface="Tahoma"/>
                <a:ea typeface="Tahoma"/>
                <a:cs typeface="Tahoma"/>
                <a:sym typeface="Tahoma"/>
              </a:rPr>
              <a:t>for feedback.</a:t>
            </a:r>
            <a:endParaRPr lang="en-US" dirty="0">
              <a:solidFill>
                <a:srgbClr val="00FFFF"/>
              </a:solidFill>
            </a:endParaRPr>
          </a:p>
          <a:p>
            <a:pPr lvl="1" algn="l" rtl="0">
              <a:lnSpc>
                <a:spcPct val="90000"/>
              </a:lnSpc>
              <a:spcBef>
                <a:spcPts val="500"/>
              </a:spcBef>
              <a:spcAft>
                <a:spcPts val="0"/>
              </a:spcAft>
              <a:buSzPts val="2400"/>
            </a:pPr>
            <a:r>
              <a:rPr lang="en-US" b="1" dirty="0">
                <a:solidFill>
                  <a:schemeClr val="bg1"/>
                </a:solidFill>
                <a:latin typeface="Tahoma"/>
                <a:ea typeface="Tahoma"/>
                <a:cs typeface="Tahoma"/>
                <a:sym typeface="Tahoma"/>
              </a:rPr>
              <a:t>Start, Stop, Continue, Exit interviews</a:t>
            </a:r>
            <a:endParaRPr lang="en-US" dirty="0">
              <a:solidFill>
                <a:schemeClr val="bg1"/>
              </a:solidFill>
            </a:endParaRPr>
          </a:p>
          <a:p>
            <a:endParaRPr lang="en-US" dirty="0"/>
          </a:p>
        </p:txBody>
      </p:sp>
      <p:sp>
        <p:nvSpPr>
          <p:cNvPr id="5" name="Rectangle 4">
            <a:extLst>
              <a:ext uri="{FF2B5EF4-FFF2-40B4-BE49-F238E27FC236}">
                <a16:creationId xmlns:a16="http://schemas.microsoft.com/office/drawing/2014/main" id="{EBB1CA90-86AF-3DDA-122F-FCAC9D2294CB}"/>
              </a:ext>
            </a:extLst>
          </p:cNvPr>
          <p:cNvSpPr/>
          <p:nvPr/>
        </p:nvSpPr>
        <p:spPr>
          <a:xfrm>
            <a:off x="0" y="6393291"/>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545005"/>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2"/>
          <a:stretch>
            <a:fillRect/>
          </a:stretch>
        </p:blipFill>
        <p:spPr>
          <a:xfrm>
            <a:off x="9241942" y="4223018"/>
            <a:ext cx="2852115" cy="2001795"/>
          </a:xfrm>
          <a:prstGeom prst="rect">
            <a:avLst/>
          </a:prstGeom>
        </p:spPr>
      </p:pic>
    </p:spTree>
    <p:extLst>
      <p:ext uri="{BB962C8B-B14F-4D97-AF65-F5344CB8AC3E}">
        <p14:creationId xmlns:p14="http://schemas.microsoft.com/office/powerpoint/2010/main" val="3951213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BB1CA90-86AF-3DDA-122F-FCAC9D2294CB}"/>
              </a:ext>
            </a:extLst>
          </p:cNvPr>
          <p:cNvSpPr/>
          <p:nvPr/>
        </p:nvSpPr>
        <p:spPr>
          <a:xfrm>
            <a:off x="0" y="6268379"/>
            <a:ext cx="5140411" cy="2292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5140411" y="6268379"/>
            <a:ext cx="4905633" cy="2292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0" name="Rectangle 9">
            <a:extLst>
              <a:ext uri="{FF2B5EF4-FFF2-40B4-BE49-F238E27FC236}">
                <a16:creationId xmlns:a16="http://schemas.microsoft.com/office/drawing/2014/main" id="{A9608F00-D636-00F1-3A21-2BBC92AE9873}"/>
              </a:ext>
            </a:extLst>
          </p:cNvPr>
          <p:cNvSpPr/>
          <p:nvPr/>
        </p:nvSpPr>
        <p:spPr>
          <a:xfrm>
            <a:off x="7471719" y="6268378"/>
            <a:ext cx="4720282" cy="229201"/>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4" name="TextBox 3">
            <a:extLst>
              <a:ext uri="{FF2B5EF4-FFF2-40B4-BE49-F238E27FC236}">
                <a16:creationId xmlns:a16="http://schemas.microsoft.com/office/drawing/2014/main" id="{D3425F23-75A5-C56D-3010-19323B9DC99D}"/>
              </a:ext>
            </a:extLst>
          </p:cNvPr>
          <p:cNvSpPr txBox="1"/>
          <p:nvPr/>
        </p:nvSpPr>
        <p:spPr>
          <a:xfrm>
            <a:off x="10861589" y="5817713"/>
            <a:ext cx="1816444" cy="369332"/>
          </a:xfrm>
          <a:prstGeom prst="rect">
            <a:avLst/>
          </a:prstGeom>
          <a:noFill/>
        </p:spPr>
        <p:txBody>
          <a:bodyPr wrap="square" rtlCol="0">
            <a:spAutoFit/>
          </a:bodyPr>
          <a:lstStyle/>
          <a:p>
            <a:r>
              <a:rPr lang="en-US" b="1" dirty="0"/>
              <a:t>PTC 2022</a:t>
            </a:r>
          </a:p>
        </p:txBody>
      </p:sp>
      <p:sp>
        <p:nvSpPr>
          <p:cNvPr id="2" name="Title 1">
            <a:extLst>
              <a:ext uri="{FF2B5EF4-FFF2-40B4-BE49-F238E27FC236}">
                <a16:creationId xmlns:a16="http://schemas.microsoft.com/office/drawing/2014/main" id="{A0132D30-5C96-60A6-1E81-B5892158337D}"/>
              </a:ext>
            </a:extLst>
          </p:cNvPr>
          <p:cNvSpPr>
            <a:spLocks noGrp="1"/>
          </p:cNvSpPr>
          <p:nvPr>
            <p:ph type="title"/>
          </p:nvPr>
        </p:nvSpPr>
        <p:spPr>
          <a:xfrm>
            <a:off x="838200" y="670955"/>
            <a:ext cx="10515600" cy="4737807"/>
          </a:xfrm>
        </p:spPr>
        <p:txBody>
          <a:bodyPr>
            <a:normAutofit/>
          </a:bodyPr>
          <a:lstStyle/>
          <a:p>
            <a:r>
              <a:rPr lang="en-US" b="1" dirty="0">
                <a:solidFill>
                  <a:srgbClr val="00999E"/>
                </a:solidFill>
                <a:latin typeface="Tahoma" panose="020B0604030504040204" pitchFamily="34" charset="0"/>
                <a:ea typeface="Tahoma" panose="020B0604030504040204" pitchFamily="34" charset="0"/>
                <a:cs typeface="Tahoma" panose="020B0604030504040204" pitchFamily="34" charset="0"/>
              </a:rPr>
              <a:t>“You gain strength, courage and confidence by every experience in which you really stop to look fear in the face… You must do the thing you think you cannot do.”</a:t>
            </a:r>
            <a:br>
              <a:rPr lang="en-US" b="1" dirty="0">
                <a:latin typeface="Tahoma" panose="020B0604030504040204" pitchFamily="34" charset="0"/>
                <a:ea typeface="Tahoma" panose="020B0604030504040204" pitchFamily="34" charset="0"/>
                <a:cs typeface="Tahoma" panose="020B0604030504040204" pitchFamily="34" charset="0"/>
              </a:rPr>
            </a:br>
            <a:br>
              <a:rPr lang="en-US" b="1" dirty="0">
                <a:latin typeface="Tahoma" panose="020B0604030504040204" pitchFamily="34" charset="0"/>
                <a:ea typeface="Tahoma" panose="020B0604030504040204" pitchFamily="34" charset="0"/>
                <a:cs typeface="Tahoma" panose="020B0604030504040204" pitchFamily="34" charset="0"/>
              </a:rPr>
            </a:br>
            <a:r>
              <a:rPr lang="en-US" b="1" dirty="0">
                <a:latin typeface="Tahoma" panose="020B0604030504040204" pitchFamily="34" charset="0"/>
                <a:ea typeface="Tahoma" panose="020B0604030504040204" pitchFamily="34" charset="0"/>
                <a:cs typeface="Tahoma" panose="020B0604030504040204" pitchFamily="34" charset="0"/>
              </a:rPr>
              <a:t>					- Eleanor Roosevelt</a:t>
            </a:r>
          </a:p>
        </p:txBody>
      </p:sp>
    </p:spTree>
    <p:extLst>
      <p:ext uri="{BB962C8B-B14F-4D97-AF65-F5344CB8AC3E}">
        <p14:creationId xmlns:p14="http://schemas.microsoft.com/office/powerpoint/2010/main" val="20622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4BF10-91EB-0CA0-48DA-B0DF3846163E}"/>
              </a:ext>
            </a:extLst>
          </p:cNvPr>
          <p:cNvSpPr/>
          <p:nvPr/>
        </p:nvSpPr>
        <p:spPr>
          <a:xfrm>
            <a:off x="0" y="-252273"/>
            <a:ext cx="12192000" cy="6858000"/>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3E34496-2C97-5327-9D55-E634753FB011}"/>
              </a:ext>
            </a:extLst>
          </p:cNvPr>
          <p:cNvSpPr>
            <a:spLocks noGrp="1"/>
          </p:cNvSpPr>
          <p:nvPr>
            <p:ph type="title"/>
          </p:nvPr>
        </p:nvSpPr>
        <p:spPr/>
        <p:txBody>
          <a:bodyPr>
            <a:noAutofit/>
          </a:bodyPr>
          <a:lstStyle/>
          <a:p>
            <a:pPr algn="ctr"/>
            <a:r>
              <a:rPr lang="en-US" sz="4800" b="1" dirty="0">
                <a:solidFill>
                  <a:srgbClr val="00FFFF"/>
                </a:solidFill>
                <a:latin typeface="Tahoma" panose="020B0604030504040204" pitchFamily="34" charset="0"/>
                <a:ea typeface="Tahoma" panose="020B0604030504040204" pitchFamily="34" charset="0"/>
                <a:cs typeface="Tahoma" panose="020B0604030504040204" pitchFamily="34" charset="0"/>
              </a:rPr>
              <a:t>BSA Recruiting Facts</a:t>
            </a:r>
            <a:br>
              <a:rPr lang="en-US" sz="4800" b="1" dirty="0">
                <a:solidFill>
                  <a:srgbClr val="00FFFF"/>
                </a:solidFill>
              </a:rPr>
            </a:br>
            <a:endParaRPr lang="en-US" sz="4800" b="1" dirty="0">
              <a:solidFill>
                <a:srgbClr val="00FFFF"/>
              </a:solidFill>
            </a:endParaRPr>
          </a:p>
        </p:txBody>
      </p:sp>
      <p:sp>
        <p:nvSpPr>
          <p:cNvPr id="4" name="Content Placeholder 3">
            <a:extLst>
              <a:ext uri="{FF2B5EF4-FFF2-40B4-BE49-F238E27FC236}">
                <a16:creationId xmlns:a16="http://schemas.microsoft.com/office/drawing/2014/main" id="{66403E6A-8A70-062E-62A7-4ABEABAC20C7}"/>
              </a:ext>
            </a:extLst>
          </p:cNvPr>
          <p:cNvSpPr>
            <a:spLocks noGrp="1"/>
          </p:cNvSpPr>
          <p:nvPr>
            <p:ph idx="1"/>
          </p:nvPr>
        </p:nvSpPr>
        <p:spPr>
          <a:xfrm>
            <a:off x="477405" y="1468006"/>
            <a:ext cx="9052488" cy="4633456"/>
          </a:xfrm>
        </p:spPr>
        <p:txBody>
          <a:bodyPr>
            <a:normAutofit/>
          </a:bodyPr>
          <a:lstStyle/>
          <a:p>
            <a:r>
              <a:rPr lang="en-US" sz="3000" b="1" dirty="0">
                <a:latin typeface="Tahoma" panose="020B0604030504040204" pitchFamily="34" charset="0"/>
                <a:ea typeface="Tahoma" panose="020B0604030504040204" pitchFamily="34" charset="0"/>
                <a:cs typeface="Tahoma" panose="020B0604030504040204" pitchFamily="34" charset="0"/>
              </a:rPr>
              <a:t>We’ve been on a five-decade membership decline</a:t>
            </a:r>
          </a:p>
          <a:p>
            <a:r>
              <a:rPr lang="en-US" sz="3000" b="1" dirty="0">
                <a:latin typeface="Tahoma" panose="020B0604030504040204" pitchFamily="34" charset="0"/>
                <a:ea typeface="Tahoma" panose="020B0604030504040204" pitchFamily="34" charset="0"/>
                <a:cs typeface="Tahoma" panose="020B0604030504040204" pitchFamily="34" charset="0"/>
              </a:rPr>
              <a:t>Too many kids join our program, but don’t stay</a:t>
            </a:r>
          </a:p>
          <a:p>
            <a:r>
              <a:rPr lang="en-US" sz="3000" b="1" dirty="0">
                <a:latin typeface="Tahoma" panose="020B0604030504040204" pitchFamily="34" charset="0"/>
                <a:ea typeface="Tahoma" panose="020B0604030504040204" pitchFamily="34" charset="0"/>
                <a:cs typeface="Tahoma" panose="020B0604030504040204" pitchFamily="34" charset="0"/>
              </a:rPr>
              <a:t>We have brand problems </a:t>
            </a:r>
          </a:p>
          <a:p>
            <a:r>
              <a:rPr lang="en-US" sz="3000" b="1" dirty="0">
                <a:latin typeface="Tahoma" panose="020B0604030504040204" pitchFamily="34" charset="0"/>
                <a:ea typeface="Tahoma" panose="020B0604030504040204" pitchFamily="34" charset="0"/>
                <a:cs typeface="Tahoma" panose="020B0604030504040204" pitchFamily="34" charset="0"/>
              </a:rPr>
              <a:t>We’re not accustomed to competing for kids</a:t>
            </a:r>
          </a:p>
          <a:p>
            <a:r>
              <a:rPr lang="en-US" sz="3000" b="1" dirty="0">
                <a:latin typeface="Tahoma" panose="020B0604030504040204" pitchFamily="34" charset="0"/>
                <a:ea typeface="Tahoma" panose="020B0604030504040204" pitchFamily="34" charset="0"/>
                <a:cs typeface="Tahoma" panose="020B0604030504040204" pitchFamily="34" charset="0"/>
              </a:rPr>
              <a:t>We’re a tribe that others don’t understand </a:t>
            </a:r>
          </a:p>
          <a:p>
            <a:pPr marL="0" indent="0">
              <a:buNone/>
            </a:pPr>
            <a:r>
              <a:rPr lang="en-US" sz="3000" b="1" dirty="0">
                <a:latin typeface="Tahoma" panose="020B0604030504040204" pitchFamily="34" charset="0"/>
                <a:ea typeface="Tahoma" panose="020B0604030504040204" pitchFamily="34" charset="0"/>
                <a:cs typeface="Tahoma" panose="020B0604030504040204" pitchFamily="34" charset="0"/>
              </a:rPr>
              <a:t>  if they aren’t legacy Scouters</a:t>
            </a:r>
          </a:p>
        </p:txBody>
      </p:sp>
      <p:sp>
        <p:nvSpPr>
          <p:cNvPr id="5" name="Rectangle 4">
            <a:extLst>
              <a:ext uri="{FF2B5EF4-FFF2-40B4-BE49-F238E27FC236}">
                <a16:creationId xmlns:a16="http://schemas.microsoft.com/office/drawing/2014/main" id="{EBB1CA90-86AF-3DDA-122F-FCAC9D2294CB}"/>
              </a:ext>
            </a:extLst>
          </p:cNvPr>
          <p:cNvSpPr/>
          <p:nvPr/>
        </p:nvSpPr>
        <p:spPr>
          <a:xfrm>
            <a:off x="0" y="6393291"/>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545005"/>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3"/>
          <a:stretch>
            <a:fillRect/>
          </a:stretch>
        </p:blipFill>
        <p:spPr>
          <a:xfrm>
            <a:off x="9241942" y="4223018"/>
            <a:ext cx="2852115" cy="2001795"/>
          </a:xfrm>
          <a:prstGeom prst="rect">
            <a:avLst/>
          </a:prstGeom>
        </p:spPr>
      </p:pic>
    </p:spTree>
    <p:extLst>
      <p:ext uri="{BB962C8B-B14F-4D97-AF65-F5344CB8AC3E}">
        <p14:creationId xmlns:p14="http://schemas.microsoft.com/office/powerpoint/2010/main" val="1506848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BB1CA90-86AF-3DDA-122F-FCAC9D2294CB}"/>
              </a:ext>
            </a:extLst>
          </p:cNvPr>
          <p:cNvSpPr/>
          <p:nvPr/>
        </p:nvSpPr>
        <p:spPr>
          <a:xfrm>
            <a:off x="0" y="6268379"/>
            <a:ext cx="5140411" cy="2292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5140411" y="6268379"/>
            <a:ext cx="4905633" cy="2292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0" name="Rectangle 9">
            <a:extLst>
              <a:ext uri="{FF2B5EF4-FFF2-40B4-BE49-F238E27FC236}">
                <a16:creationId xmlns:a16="http://schemas.microsoft.com/office/drawing/2014/main" id="{A9608F00-D636-00F1-3A21-2BBC92AE9873}"/>
              </a:ext>
            </a:extLst>
          </p:cNvPr>
          <p:cNvSpPr/>
          <p:nvPr/>
        </p:nvSpPr>
        <p:spPr>
          <a:xfrm>
            <a:off x="7471719" y="6268378"/>
            <a:ext cx="4720282" cy="229201"/>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4" name="TextBox 3">
            <a:extLst>
              <a:ext uri="{FF2B5EF4-FFF2-40B4-BE49-F238E27FC236}">
                <a16:creationId xmlns:a16="http://schemas.microsoft.com/office/drawing/2014/main" id="{D3425F23-75A5-C56D-3010-19323B9DC99D}"/>
              </a:ext>
            </a:extLst>
          </p:cNvPr>
          <p:cNvSpPr txBox="1"/>
          <p:nvPr/>
        </p:nvSpPr>
        <p:spPr>
          <a:xfrm>
            <a:off x="10861589" y="5817713"/>
            <a:ext cx="1816444" cy="369332"/>
          </a:xfrm>
          <a:prstGeom prst="rect">
            <a:avLst/>
          </a:prstGeom>
          <a:noFill/>
        </p:spPr>
        <p:txBody>
          <a:bodyPr wrap="square" rtlCol="0">
            <a:spAutoFit/>
          </a:bodyPr>
          <a:lstStyle/>
          <a:p>
            <a:r>
              <a:rPr lang="en-US" b="1" dirty="0"/>
              <a:t>PTC 2022</a:t>
            </a:r>
          </a:p>
        </p:txBody>
      </p:sp>
      <p:sp>
        <p:nvSpPr>
          <p:cNvPr id="2" name="Title 1">
            <a:extLst>
              <a:ext uri="{FF2B5EF4-FFF2-40B4-BE49-F238E27FC236}">
                <a16:creationId xmlns:a16="http://schemas.microsoft.com/office/drawing/2014/main" id="{6DFB8C3B-CAA0-E223-C755-CEEFDF2630D4}"/>
              </a:ext>
            </a:extLst>
          </p:cNvPr>
          <p:cNvSpPr>
            <a:spLocks noGrp="1"/>
          </p:cNvSpPr>
          <p:nvPr>
            <p:ph type="title"/>
          </p:nvPr>
        </p:nvSpPr>
        <p:spPr>
          <a:xfrm>
            <a:off x="838200" y="365125"/>
            <a:ext cx="10515600" cy="4682363"/>
          </a:xfrm>
        </p:spPr>
        <p:txBody>
          <a:bodyPr/>
          <a:lstStyle/>
          <a:p>
            <a:pPr algn="ctr"/>
            <a:r>
              <a:rPr lang="en-US" sz="4400" b="1" dirty="0">
                <a:solidFill>
                  <a:srgbClr val="00999E"/>
                </a:solidFill>
                <a:latin typeface="Tahoma"/>
                <a:ea typeface="Tahoma"/>
                <a:cs typeface="Tahoma"/>
                <a:sym typeface="Tahoma"/>
              </a:rPr>
              <a:t>Typical Cub Recruitment</a:t>
            </a:r>
            <a:br>
              <a:rPr lang="en-US" sz="4400" b="1" dirty="0">
                <a:solidFill>
                  <a:srgbClr val="00999E"/>
                </a:solidFill>
                <a:latin typeface="Tahoma"/>
                <a:ea typeface="Tahoma"/>
                <a:cs typeface="Tahoma"/>
                <a:sym typeface="Tahoma"/>
              </a:rPr>
            </a:br>
            <a:r>
              <a:rPr lang="en-US" sz="4400" b="1" dirty="0">
                <a:solidFill>
                  <a:srgbClr val="00999E"/>
                </a:solidFill>
                <a:latin typeface="Tahoma"/>
                <a:ea typeface="Tahoma"/>
                <a:cs typeface="Tahoma"/>
                <a:sym typeface="Tahoma"/>
              </a:rPr>
              <a:t>A True Horror Story…</a:t>
            </a:r>
            <a:endParaRPr lang="en-US" b="1" dirty="0">
              <a:solidFill>
                <a:srgbClr val="00999E"/>
              </a:solidFill>
            </a:endParaRPr>
          </a:p>
        </p:txBody>
      </p:sp>
    </p:spTree>
    <p:extLst>
      <p:ext uri="{BB962C8B-B14F-4D97-AF65-F5344CB8AC3E}">
        <p14:creationId xmlns:p14="http://schemas.microsoft.com/office/powerpoint/2010/main" val="415731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DB05EE-BBCE-7147-7DEE-3E0D606C9CF5}"/>
              </a:ext>
            </a:extLst>
          </p:cNvPr>
          <p:cNvSpPr/>
          <p:nvPr/>
        </p:nvSpPr>
        <p:spPr>
          <a:xfrm>
            <a:off x="0" y="6587364"/>
            <a:ext cx="12192000" cy="229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9" name="Rectangle 8">
            <a:extLst>
              <a:ext uri="{FF2B5EF4-FFF2-40B4-BE49-F238E27FC236}">
                <a16:creationId xmlns:a16="http://schemas.microsoft.com/office/drawing/2014/main" id="{5C84BF10-91EB-0CA0-48DA-B0DF3846163E}"/>
              </a:ext>
            </a:extLst>
          </p:cNvPr>
          <p:cNvSpPr/>
          <p:nvPr/>
        </p:nvSpPr>
        <p:spPr>
          <a:xfrm>
            <a:off x="0" y="0"/>
            <a:ext cx="12192000" cy="713429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99E"/>
              </a:solidFill>
            </a:endParaRPr>
          </a:p>
        </p:txBody>
      </p:sp>
      <p:sp>
        <p:nvSpPr>
          <p:cNvPr id="3" name="Title 2">
            <a:extLst>
              <a:ext uri="{FF2B5EF4-FFF2-40B4-BE49-F238E27FC236}">
                <a16:creationId xmlns:a16="http://schemas.microsoft.com/office/drawing/2014/main" id="{DE18113F-86D3-4A96-5BC5-EFCF8B623B74}"/>
              </a:ext>
            </a:extLst>
          </p:cNvPr>
          <p:cNvSpPr>
            <a:spLocks noGrp="1"/>
          </p:cNvSpPr>
          <p:nvPr>
            <p:ph type="title"/>
          </p:nvPr>
        </p:nvSpPr>
        <p:spPr>
          <a:xfrm>
            <a:off x="838200" y="365126"/>
            <a:ext cx="10515600" cy="1010350"/>
          </a:xfrm>
        </p:spPr>
        <p:txBody>
          <a:bodyPr/>
          <a:lstStyle/>
          <a:p>
            <a:pPr algn="ctr"/>
            <a:r>
              <a:rPr lang="en-US" sz="4400" b="1" dirty="0">
                <a:solidFill>
                  <a:srgbClr val="00FFFF"/>
                </a:solidFill>
                <a:latin typeface="Tahoma"/>
                <a:ea typeface="Tahoma"/>
                <a:cs typeface="Tahoma"/>
                <a:sym typeface="Tahoma"/>
              </a:rPr>
              <a:t>Static Recruitment</a:t>
            </a:r>
            <a:endParaRPr lang="en-US" dirty="0">
              <a:solidFill>
                <a:srgbClr val="00FFFF"/>
              </a:solidFill>
            </a:endParaRPr>
          </a:p>
        </p:txBody>
      </p:sp>
      <p:sp>
        <p:nvSpPr>
          <p:cNvPr id="5" name="Rectangle 4">
            <a:extLst>
              <a:ext uri="{FF2B5EF4-FFF2-40B4-BE49-F238E27FC236}">
                <a16:creationId xmlns:a16="http://schemas.microsoft.com/office/drawing/2014/main" id="{EBB1CA90-86AF-3DDA-122F-FCAC9D2294CB}"/>
              </a:ext>
            </a:extLst>
          </p:cNvPr>
          <p:cNvSpPr/>
          <p:nvPr/>
        </p:nvSpPr>
        <p:spPr>
          <a:xfrm>
            <a:off x="0" y="6162492"/>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374928"/>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6B1BFF36-AB7D-3F4C-C549-CE48CC5BA348}"/>
              </a:ext>
            </a:extLst>
          </p:cNvPr>
          <p:cNvSpPr/>
          <p:nvPr/>
        </p:nvSpPr>
        <p:spPr>
          <a:xfrm>
            <a:off x="0" y="6582707"/>
            <a:ext cx="12192000" cy="139369"/>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3"/>
          <a:stretch>
            <a:fillRect/>
          </a:stretch>
        </p:blipFill>
        <p:spPr>
          <a:xfrm>
            <a:off x="8641919" y="4632326"/>
            <a:ext cx="3401802" cy="2387600"/>
          </a:xfrm>
          <a:prstGeom prst="rect">
            <a:avLst/>
          </a:prstGeom>
        </p:spPr>
      </p:pic>
      <p:sp>
        <p:nvSpPr>
          <p:cNvPr id="12" name="Google Shape;119;p4">
            <a:extLst>
              <a:ext uri="{FF2B5EF4-FFF2-40B4-BE49-F238E27FC236}">
                <a16:creationId xmlns:a16="http://schemas.microsoft.com/office/drawing/2014/main" id="{E28D75CB-EC39-C380-66EB-5EBC8F87CC21}"/>
              </a:ext>
            </a:extLst>
          </p:cNvPr>
          <p:cNvSpPr txBox="1">
            <a:spLocks noGrp="1"/>
          </p:cNvSpPr>
          <p:nvPr>
            <p:ph idx="1"/>
          </p:nvPr>
        </p:nvSpPr>
        <p:spPr>
          <a:xfrm>
            <a:off x="838200" y="1493423"/>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85D94"/>
              </a:buClr>
              <a:buSzPts val="2800"/>
              <a:buNone/>
            </a:pPr>
            <a:r>
              <a:rPr lang="en-US" b="1" dirty="0">
                <a:latin typeface="Tahoma"/>
                <a:ea typeface="Tahoma"/>
                <a:cs typeface="Tahoma"/>
                <a:sym typeface="Tahoma"/>
              </a:rPr>
              <a:t>Static recruitment is </a:t>
            </a:r>
            <a:r>
              <a:rPr lang="en-US" b="1" u="sng" dirty="0">
                <a:latin typeface="Tahoma"/>
                <a:ea typeface="Tahoma"/>
                <a:cs typeface="Tahoma"/>
                <a:sym typeface="Tahoma"/>
              </a:rPr>
              <a:t>time-based</a:t>
            </a:r>
            <a:r>
              <a:rPr lang="en-US" b="1" dirty="0">
                <a:latin typeface="Tahoma"/>
                <a:ea typeface="Tahoma"/>
                <a:cs typeface="Tahoma"/>
                <a:sym typeface="Tahoma"/>
              </a:rPr>
              <a:t> and/or </a:t>
            </a:r>
            <a:r>
              <a:rPr lang="en-US" b="1" u="sng" dirty="0">
                <a:latin typeface="Tahoma"/>
                <a:ea typeface="Tahoma"/>
                <a:cs typeface="Tahoma"/>
                <a:sym typeface="Tahoma"/>
              </a:rPr>
              <a:t>event-based</a:t>
            </a:r>
            <a:r>
              <a:rPr lang="en-US" b="1" dirty="0">
                <a:latin typeface="Tahoma"/>
                <a:ea typeface="Tahoma"/>
                <a:cs typeface="Tahoma"/>
                <a:sym typeface="Tahoma"/>
              </a:rPr>
              <a:t>.</a:t>
            </a:r>
            <a:endParaRPr dirty="0"/>
          </a:p>
          <a:p>
            <a:pPr marL="228600" lvl="0" indent="-50800" algn="l" rtl="0">
              <a:lnSpc>
                <a:spcPct val="90000"/>
              </a:lnSpc>
              <a:spcBef>
                <a:spcPts val="1000"/>
              </a:spcBef>
              <a:spcAft>
                <a:spcPts val="0"/>
              </a:spcAft>
              <a:buClr>
                <a:schemeClr val="dk1"/>
              </a:buClr>
              <a:buSzPts val="2800"/>
              <a:buNone/>
            </a:pPr>
            <a:endParaRPr sz="2000" b="1" dirty="0">
              <a:latin typeface="Tahoma"/>
              <a:ea typeface="Tahoma"/>
              <a:cs typeface="Tahoma"/>
              <a:sym typeface="Tahoma"/>
            </a:endParaRPr>
          </a:p>
          <a:p>
            <a:pPr marL="0" lvl="0" indent="0" algn="l" rtl="0">
              <a:lnSpc>
                <a:spcPct val="90000"/>
              </a:lnSpc>
              <a:spcBef>
                <a:spcPts val="1000"/>
              </a:spcBef>
              <a:spcAft>
                <a:spcPts val="0"/>
              </a:spcAft>
              <a:buClr>
                <a:srgbClr val="185D94"/>
              </a:buClr>
              <a:buSzPts val="2800"/>
              <a:buNone/>
            </a:pPr>
            <a:r>
              <a:rPr lang="en-US" b="1" dirty="0" err="1">
                <a:latin typeface="Tahoma"/>
                <a:ea typeface="Tahoma"/>
                <a:cs typeface="Tahoma"/>
                <a:sym typeface="Tahoma"/>
              </a:rPr>
              <a:t>Eventitis</a:t>
            </a:r>
            <a:r>
              <a:rPr lang="en-US" b="1" dirty="0">
                <a:latin typeface="Tahoma"/>
                <a:ea typeface="Tahoma"/>
                <a:cs typeface="Tahoma"/>
                <a:sym typeface="Tahoma"/>
              </a:rPr>
              <a:t> and </a:t>
            </a:r>
            <a:r>
              <a:rPr lang="en-US" b="1" dirty="0" err="1">
                <a:latin typeface="Tahoma"/>
                <a:ea typeface="Tahoma"/>
                <a:cs typeface="Tahoma"/>
                <a:sym typeface="Tahoma"/>
              </a:rPr>
              <a:t>Dependicitis</a:t>
            </a:r>
            <a:r>
              <a:rPr lang="en-US" b="1" dirty="0">
                <a:latin typeface="Tahoma"/>
                <a:ea typeface="Tahoma"/>
                <a:cs typeface="Tahoma"/>
                <a:sym typeface="Tahoma"/>
              </a:rPr>
              <a:t> – Scouting recruitment diseases that place an unhealthy dependence on formal strategies that take a lot of time. </a:t>
            </a:r>
            <a:endParaRPr dirty="0"/>
          </a:p>
          <a:p>
            <a:pPr marL="228600" lvl="0" indent="-50800" algn="l" rtl="0">
              <a:lnSpc>
                <a:spcPct val="90000"/>
              </a:lnSpc>
              <a:spcBef>
                <a:spcPts val="1000"/>
              </a:spcBef>
              <a:spcAft>
                <a:spcPts val="0"/>
              </a:spcAft>
              <a:buClr>
                <a:schemeClr val="dk1"/>
              </a:buClr>
              <a:buSzPts val="2800"/>
              <a:buNone/>
            </a:pPr>
            <a:endParaRPr sz="2000" b="1" dirty="0">
              <a:latin typeface="Tahoma"/>
              <a:ea typeface="Tahoma"/>
              <a:cs typeface="Tahoma"/>
              <a:sym typeface="Tahoma"/>
            </a:endParaRPr>
          </a:p>
          <a:p>
            <a:pPr marL="0" lvl="0" indent="0" algn="l" rtl="0">
              <a:lnSpc>
                <a:spcPct val="90000"/>
              </a:lnSpc>
              <a:spcBef>
                <a:spcPts val="1000"/>
              </a:spcBef>
              <a:spcAft>
                <a:spcPts val="0"/>
              </a:spcAft>
              <a:buClr>
                <a:srgbClr val="185D94"/>
              </a:buClr>
              <a:buSzPts val="2800"/>
              <a:buNone/>
            </a:pPr>
            <a:r>
              <a:rPr lang="en-US" b="1" dirty="0">
                <a:latin typeface="Tahoma"/>
                <a:ea typeface="Tahoma"/>
                <a:cs typeface="Tahoma"/>
                <a:sym typeface="Tahoma"/>
              </a:rPr>
              <a:t>Is your recruitment focused on inviting strangers?</a:t>
            </a:r>
            <a:endParaRPr dirty="0"/>
          </a:p>
          <a:p>
            <a:pPr marL="0" lvl="0" indent="0" algn="l" rtl="0">
              <a:lnSpc>
                <a:spcPct val="90000"/>
              </a:lnSpc>
              <a:spcBef>
                <a:spcPts val="1000"/>
              </a:spcBef>
              <a:spcAft>
                <a:spcPts val="0"/>
              </a:spcAft>
              <a:buClr>
                <a:schemeClr val="dk1"/>
              </a:buClr>
              <a:buSzPts val="2800"/>
              <a:buNone/>
            </a:pPr>
            <a:endParaRPr b="1" dirty="0">
              <a:solidFill>
                <a:srgbClr val="00999E"/>
              </a:solidFill>
              <a:latin typeface="Tahoma"/>
              <a:ea typeface="Tahoma"/>
              <a:cs typeface="Tahoma"/>
              <a:sym typeface="Tahoma"/>
            </a:endParaRPr>
          </a:p>
        </p:txBody>
      </p:sp>
    </p:spTree>
    <p:extLst>
      <p:ext uri="{BB962C8B-B14F-4D97-AF65-F5344CB8AC3E}">
        <p14:creationId xmlns:p14="http://schemas.microsoft.com/office/powerpoint/2010/main" val="278283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4BF10-91EB-0CA0-48DA-B0DF3846163E}"/>
              </a:ext>
            </a:extLst>
          </p:cNvPr>
          <p:cNvSpPr/>
          <p:nvPr/>
        </p:nvSpPr>
        <p:spPr>
          <a:xfrm>
            <a:off x="0" y="-252273"/>
            <a:ext cx="12192000" cy="6858000"/>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19FCC13D-1B70-818E-80AA-9A9B76D0D30B}"/>
              </a:ext>
            </a:extLst>
          </p:cNvPr>
          <p:cNvSpPr>
            <a:spLocks noGrp="1"/>
          </p:cNvSpPr>
          <p:nvPr>
            <p:ph type="title"/>
          </p:nvPr>
        </p:nvSpPr>
        <p:spPr/>
        <p:txBody>
          <a:bodyPr/>
          <a:lstStyle/>
          <a:p>
            <a:pPr algn="ctr"/>
            <a:r>
              <a:rPr lang="en-US" sz="4400" b="1" dirty="0">
                <a:latin typeface="Tahoma"/>
                <a:ea typeface="Tahoma"/>
                <a:cs typeface="Tahoma"/>
                <a:sym typeface="Tahoma"/>
              </a:rPr>
              <a:t>Dynamic Recruitment</a:t>
            </a:r>
            <a:endParaRPr lang="en-US" dirty="0"/>
          </a:p>
        </p:txBody>
      </p:sp>
      <p:sp>
        <p:nvSpPr>
          <p:cNvPr id="10" name="Content Placeholder 9">
            <a:extLst>
              <a:ext uri="{FF2B5EF4-FFF2-40B4-BE49-F238E27FC236}">
                <a16:creationId xmlns:a16="http://schemas.microsoft.com/office/drawing/2014/main" id="{DD4AC7F8-4C87-6FD6-EABB-587A20A66370}"/>
              </a:ext>
            </a:extLst>
          </p:cNvPr>
          <p:cNvSpPr>
            <a:spLocks noGrp="1"/>
          </p:cNvSpPr>
          <p:nvPr>
            <p:ph idx="1"/>
          </p:nvPr>
        </p:nvSpPr>
        <p:spPr/>
        <p:txBody>
          <a:bodyPr/>
          <a:lstStyle/>
          <a:p>
            <a:pPr marL="0" lvl="0" indent="0" algn="l" rtl="0">
              <a:lnSpc>
                <a:spcPct val="90000"/>
              </a:lnSpc>
              <a:spcBef>
                <a:spcPts val="0"/>
              </a:spcBef>
              <a:spcAft>
                <a:spcPts val="0"/>
              </a:spcAft>
              <a:buClr>
                <a:srgbClr val="185D94"/>
              </a:buClr>
              <a:buSzPts val="2800"/>
              <a:buNone/>
            </a:pPr>
            <a:r>
              <a:rPr lang="en-US" b="1" dirty="0">
                <a:solidFill>
                  <a:srgbClr val="00FFFF"/>
                </a:solidFill>
                <a:latin typeface="Tahoma"/>
                <a:ea typeface="Tahoma"/>
                <a:cs typeface="Tahoma"/>
                <a:sym typeface="Tahoma"/>
              </a:rPr>
              <a:t>Dynamic recruitment is </a:t>
            </a:r>
            <a:r>
              <a:rPr lang="en-US" b="1" u="sng" dirty="0">
                <a:solidFill>
                  <a:srgbClr val="00FFFF"/>
                </a:solidFill>
                <a:latin typeface="Tahoma"/>
                <a:ea typeface="Tahoma"/>
                <a:cs typeface="Tahoma"/>
                <a:sym typeface="Tahoma"/>
              </a:rPr>
              <a:t>continuous</a:t>
            </a:r>
            <a:r>
              <a:rPr lang="en-US" b="1" dirty="0">
                <a:solidFill>
                  <a:srgbClr val="00FFFF"/>
                </a:solidFill>
                <a:latin typeface="Tahoma"/>
                <a:ea typeface="Tahoma"/>
                <a:cs typeface="Tahoma"/>
                <a:sym typeface="Tahoma"/>
              </a:rPr>
              <a:t> and </a:t>
            </a:r>
            <a:r>
              <a:rPr lang="en-US" b="1" u="sng" dirty="0">
                <a:solidFill>
                  <a:srgbClr val="00FFFF"/>
                </a:solidFill>
                <a:latin typeface="Tahoma"/>
                <a:ea typeface="Tahoma"/>
                <a:cs typeface="Tahoma"/>
                <a:sym typeface="Tahoma"/>
              </a:rPr>
              <a:t>intentional</a:t>
            </a:r>
            <a:endParaRPr lang="en-US" b="1" dirty="0">
              <a:solidFill>
                <a:srgbClr val="00FFFF"/>
              </a:solidFill>
              <a:latin typeface="Tahoma"/>
              <a:ea typeface="Tahoma"/>
              <a:cs typeface="Tahoma"/>
              <a:sym typeface="Tahoma"/>
            </a:endParaRPr>
          </a:p>
          <a:p>
            <a:pPr marL="0" lvl="0" indent="0" algn="l" rtl="0">
              <a:lnSpc>
                <a:spcPct val="90000"/>
              </a:lnSpc>
              <a:spcBef>
                <a:spcPts val="1000"/>
              </a:spcBef>
              <a:spcAft>
                <a:spcPts val="0"/>
              </a:spcAft>
              <a:buClr>
                <a:srgbClr val="185D94"/>
              </a:buClr>
              <a:buSzPts val="2800"/>
              <a:buNone/>
            </a:pPr>
            <a:endParaRPr lang="en-US" b="1" dirty="0">
              <a:solidFill>
                <a:srgbClr val="00FFFF"/>
              </a:solidFill>
              <a:latin typeface="Tahoma" panose="020B0604030504040204" pitchFamily="34" charset="0"/>
              <a:ea typeface="Tahoma" panose="020B0604030504040204" pitchFamily="34" charset="0"/>
              <a:cs typeface="Tahoma" panose="020B0604030504040204" pitchFamily="34" charset="0"/>
              <a:sym typeface="Tahoma"/>
            </a:endParaRPr>
          </a:p>
          <a:p>
            <a:pPr marL="0" lvl="0" indent="0" algn="l" rtl="0">
              <a:lnSpc>
                <a:spcPct val="90000"/>
              </a:lnSpc>
              <a:spcBef>
                <a:spcPts val="1000"/>
              </a:spcBef>
              <a:spcAft>
                <a:spcPts val="0"/>
              </a:spcAft>
              <a:buClr>
                <a:srgbClr val="185D94"/>
              </a:buClr>
              <a:buSzPts val="2800"/>
              <a:buNone/>
            </a:pPr>
            <a:r>
              <a:rPr lang="en-US" b="1"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It happens via everyday interactions that over time produce recruitment results</a:t>
            </a:r>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sym typeface="Tahoma"/>
            </a:endParaRPr>
          </a:p>
          <a:p>
            <a:pPr marL="0" lvl="0" indent="0" algn="l" rtl="0">
              <a:lnSpc>
                <a:spcPct val="90000"/>
              </a:lnSpc>
              <a:spcBef>
                <a:spcPts val="1000"/>
              </a:spcBef>
              <a:spcAft>
                <a:spcPts val="0"/>
              </a:spcAft>
              <a:buClr>
                <a:srgbClr val="185D94"/>
              </a:buClr>
              <a:buSzPts val="2800"/>
              <a:buNone/>
            </a:pPr>
            <a:endParaRPr lang="en-US" b="1" dirty="0">
              <a:solidFill>
                <a:srgbClr val="00FFFF"/>
              </a:solidFill>
              <a:latin typeface="Tahoma"/>
              <a:ea typeface="Tahoma"/>
              <a:cs typeface="Tahoma"/>
              <a:sym typeface="Tahoma"/>
            </a:endParaRPr>
          </a:p>
          <a:p>
            <a:pPr marL="0" lvl="0" indent="0" algn="l" rtl="0">
              <a:lnSpc>
                <a:spcPct val="90000"/>
              </a:lnSpc>
              <a:spcBef>
                <a:spcPts val="1000"/>
              </a:spcBef>
              <a:spcAft>
                <a:spcPts val="0"/>
              </a:spcAft>
              <a:buClr>
                <a:schemeClr val="bg1"/>
              </a:buClr>
              <a:buSzPts val="2800"/>
              <a:buNone/>
            </a:pPr>
            <a:r>
              <a:rPr lang="en-US" b="1" dirty="0">
                <a:solidFill>
                  <a:srgbClr val="00FFFF"/>
                </a:solidFill>
                <a:latin typeface="Tahoma"/>
                <a:ea typeface="Tahoma"/>
                <a:cs typeface="Tahoma"/>
                <a:sym typeface="Tahoma"/>
              </a:rPr>
              <a:t>NFA = Normal Friend Activities</a:t>
            </a:r>
          </a:p>
          <a:p>
            <a:pPr>
              <a:buClr>
                <a:schemeClr val="bg1"/>
              </a:buClr>
              <a:buSzPts val="2800"/>
            </a:pPr>
            <a:r>
              <a:rPr lang="en-US" b="1" dirty="0">
                <a:solidFill>
                  <a:schemeClr val="bg1"/>
                </a:solidFill>
                <a:latin typeface="Tahoma"/>
                <a:ea typeface="Tahoma"/>
                <a:cs typeface="Tahoma"/>
                <a:sym typeface="Tahoma"/>
              </a:rPr>
              <a:t>Friends inviting friends </a:t>
            </a:r>
            <a:endParaRPr lang="en-US" dirty="0">
              <a:solidFill>
                <a:schemeClr val="bg1"/>
              </a:solidFill>
            </a:endParaRPr>
          </a:p>
          <a:p>
            <a:pPr marL="228600" lvl="0" indent="-50800" algn="l" rtl="0">
              <a:lnSpc>
                <a:spcPct val="90000"/>
              </a:lnSpc>
              <a:spcBef>
                <a:spcPts val="1000"/>
              </a:spcBef>
              <a:spcAft>
                <a:spcPts val="0"/>
              </a:spcAft>
              <a:buClr>
                <a:schemeClr val="dk1"/>
              </a:buClr>
              <a:buSzPts val="2800"/>
              <a:buNone/>
            </a:pPr>
            <a:endParaRPr lang="en-US" b="1" dirty="0">
              <a:solidFill>
                <a:srgbClr val="00FFFF"/>
              </a:solidFill>
              <a:latin typeface="Tahoma"/>
              <a:ea typeface="Tahoma"/>
              <a:cs typeface="Tahoma"/>
              <a:sym typeface="Tahoma"/>
            </a:endParaRPr>
          </a:p>
          <a:p>
            <a:pPr marL="0" indent="0">
              <a:buNone/>
            </a:pPr>
            <a:endParaRPr lang="en-US" dirty="0">
              <a:solidFill>
                <a:srgbClr val="00FFFF"/>
              </a:solidFill>
            </a:endParaRPr>
          </a:p>
        </p:txBody>
      </p:sp>
      <p:sp>
        <p:nvSpPr>
          <p:cNvPr id="5" name="Rectangle 4">
            <a:extLst>
              <a:ext uri="{FF2B5EF4-FFF2-40B4-BE49-F238E27FC236}">
                <a16:creationId xmlns:a16="http://schemas.microsoft.com/office/drawing/2014/main" id="{EBB1CA90-86AF-3DDA-122F-FCAC9D2294CB}"/>
              </a:ext>
            </a:extLst>
          </p:cNvPr>
          <p:cNvSpPr/>
          <p:nvPr/>
        </p:nvSpPr>
        <p:spPr>
          <a:xfrm>
            <a:off x="0" y="6393291"/>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545005"/>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3"/>
          <a:stretch>
            <a:fillRect/>
          </a:stretch>
        </p:blipFill>
        <p:spPr>
          <a:xfrm>
            <a:off x="9241942" y="4223018"/>
            <a:ext cx="2852115" cy="2001795"/>
          </a:xfrm>
          <a:prstGeom prst="rect">
            <a:avLst/>
          </a:prstGeom>
        </p:spPr>
      </p:pic>
    </p:spTree>
    <p:extLst>
      <p:ext uri="{BB962C8B-B14F-4D97-AF65-F5344CB8AC3E}">
        <p14:creationId xmlns:p14="http://schemas.microsoft.com/office/powerpoint/2010/main" val="397670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BB1CA90-86AF-3DDA-122F-FCAC9D2294CB}"/>
              </a:ext>
            </a:extLst>
          </p:cNvPr>
          <p:cNvSpPr/>
          <p:nvPr/>
        </p:nvSpPr>
        <p:spPr>
          <a:xfrm>
            <a:off x="0" y="6268379"/>
            <a:ext cx="5140411" cy="2292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5140411" y="6268379"/>
            <a:ext cx="4905633" cy="2292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0" name="Rectangle 9">
            <a:extLst>
              <a:ext uri="{FF2B5EF4-FFF2-40B4-BE49-F238E27FC236}">
                <a16:creationId xmlns:a16="http://schemas.microsoft.com/office/drawing/2014/main" id="{A9608F00-D636-00F1-3A21-2BBC92AE9873}"/>
              </a:ext>
            </a:extLst>
          </p:cNvPr>
          <p:cNvSpPr/>
          <p:nvPr/>
        </p:nvSpPr>
        <p:spPr>
          <a:xfrm>
            <a:off x="7471719" y="6268378"/>
            <a:ext cx="4720282" cy="229201"/>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4" name="TextBox 3">
            <a:extLst>
              <a:ext uri="{FF2B5EF4-FFF2-40B4-BE49-F238E27FC236}">
                <a16:creationId xmlns:a16="http://schemas.microsoft.com/office/drawing/2014/main" id="{D3425F23-75A5-C56D-3010-19323B9DC99D}"/>
              </a:ext>
            </a:extLst>
          </p:cNvPr>
          <p:cNvSpPr txBox="1"/>
          <p:nvPr/>
        </p:nvSpPr>
        <p:spPr>
          <a:xfrm>
            <a:off x="10861589" y="5817713"/>
            <a:ext cx="1816444" cy="369332"/>
          </a:xfrm>
          <a:prstGeom prst="rect">
            <a:avLst/>
          </a:prstGeom>
          <a:noFill/>
        </p:spPr>
        <p:txBody>
          <a:bodyPr wrap="square" rtlCol="0">
            <a:spAutoFit/>
          </a:bodyPr>
          <a:lstStyle/>
          <a:p>
            <a:r>
              <a:rPr lang="en-US" b="1" dirty="0"/>
              <a:t>PTC 2022</a:t>
            </a:r>
          </a:p>
        </p:txBody>
      </p:sp>
      <p:sp>
        <p:nvSpPr>
          <p:cNvPr id="2" name="Title 1">
            <a:extLst>
              <a:ext uri="{FF2B5EF4-FFF2-40B4-BE49-F238E27FC236}">
                <a16:creationId xmlns:a16="http://schemas.microsoft.com/office/drawing/2014/main" id="{8A1A3586-943A-DE3D-698C-0787832639A6}"/>
              </a:ext>
            </a:extLst>
          </p:cNvPr>
          <p:cNvSpPr>
            <a:spLocks noGrp="1"/>
          </p:cNvSpPr>
          <p:nvPr>
            <p:ph type="title"/>
          </p:nvPr>
        </p:nvSpPr>
        <p:spPr>
          <a:xfrm>
            <a:off x="604007" y="670648"/>
            <a:ext cx="10981189" cy="4399822"/>
          </a:xfrm>
        </p:spPr>
        <p:txBody>
          <a:bodyPr>
            <a:normAutofit/>
          </a:bodyPr>
          <a:lstStyle/>
          <a:p>
            <a:r>
              <a:rPr lang="en-US" sz="4800" b="1" dirty="0">
                <a:solidFill>
                  <a:srgbClr val="00999E"/>
                </a:solidFill>
                <a:latin typeface="Tahoma" panose="020B0604030504040204" pitchFamily="34" charset="0"/>
                <a:ea typeface="Tahoma" panose="020B0604030504040204" pitchFamily="34" charset="0"/>
                <a:cs typeface="Tahoma" panose="020B0604030504040204" pitchFamily="34" charset="0"/>
              </a:rPr>
              <a:t>You don’t have to be great to start, but you have to start to be great. </a:t>
            </a:r>
            <a:br>
              <a:rPr lang="en-US" sz="4800" b="1" dirty="0">
                <a:latin typeface="Tahoma" panose="020B0604030504040204" pitchFamily="34" charset="0"/>
                <a:ea typeface="Tahoma" panose="020B0604030504040204" pitchFamily="34" charset="0"/>
                <a:cs typeface="Tahoma" panose="020B0604030504040204" pitchFamily="34" charset="0"/>
              </a:rPr>
            </a:br>
            <a:r>
              <a:rPr lang="en-US" sz="4800" b="1" dirty="0">
                <a:latin typeface="Tahoma" panose="020B0604030504040204" pitchFamily="34" charset="0"/>
                <a:ea typeface="Tahoma" panose="020B0604030504040204" pitchFamily="34" charset="0"/>
                <a:cs typeface="Tahoma" panose="020B0604030504040204" pitchFamily="34" charset="0"/>
              </a:rPr>
              <a:t>							</a:t>
            </a:r>
            <a:br>
              <a:rPr lang="en-US" sz="4800" dirty="0">
                <a:latin typeface="Tahoma" panose="020B0604030504040204" pitchFamily="34" charset="0"/>
                <a:ea typeface="Tahoma" panose="020B0604030504040204" pitchFamily="34" charset="0"/>
                <a:cs typeface="Tahoma" panose="020B0604030504040204" pitchFamily="34" charset="0"/>
              </a:rPr>
            </a:br>
            <a:r>
              <a:rPr lang="en-US" sz="48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Zig Ziglar, American Author</a:t>
            </a:r>
          </a:p>
        </p:txBody>
      </p:sp>
    </p:spTree>
    <p:extLst>
      <p:ext uri="{BB962C8B-B14F-4D97-AF65-F5344CB8AC3E}">
        <p14:creationId xmlns:p14="http://schemas.microsoft.com/office/powerpoint/2010/main" val="398298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DB05EE-BBCE-7147-7DEE-3E0D606C9CF5}"/>
              </a:ext>
            </a:extLst>
          </p:cNvPr>
          <p:cNvSpPr/>
          <p:nvPr/>
        </p:nvSpPr>
        <p:spPr>
          <a:xfrm>
            <a:off x="0" y="6587364"/>
            <a:ext cx="12192000" cy="229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9" name="Rectangle 8">
            <a:extLst>
              <a:ext uri="{FF2B5EF4-FFF2-40B4-BE49-F238E27FC236}">
                <a16:creationId xmlns:a16="http://schemas.microsoft.com/office/drawing/2014/main" id="{5C84BF10-91EB-0CA0-48DA-B0DF3846163E}"/>
              </a:ext>
            </a:extLst>
          </p:cNvPr>
          <p:cNvSpPr/>
          <p:nvPr/>
        </p:nvSpPr>
        <p:spPr>
          <a:xfrm>
            <a:off x="0" y="0"/>
            <a:ext cx="12192000" cy="713429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a:extLst>
              <a:ext uri="{FF2B5EF4-FFF2-40B4-BE49-F238E27FC236}">
                <a16:creationId xmlns:a16="http://schemas.microsoft.com/office/drawing/2014/main" id="{931238A0-FA4A-1E4B-3C1B-F5E708AF9ACC}"/>
              </a:ext>
            </a:extLst>
          </p:cNvPr>
          <p:cNvSpPr>
            <a:spLocks noGrp="1"/>
          </p:cNvSpPr>
          <p:nvPr>
            <p:ph type="title"/>
          </p:nvPr>
        </p:nvSpPr>
        <p:spPr>
          <a:xfrm>
            <a:off x="427839" y="241492"/>
            <a:ext cx="11518084" cy="920519"/>
          </a:xfrm>
        </p:spPr>
        <p:txBody>
          <a:bodyPr>
            <a:normAutofit/>
          </a:bodyPr>
          <a:lstStyle/>
          <a:p>
            <a:r>
              <a:rPr lang="en-US" sz="4000" b="1" dirty="0">
                <a:latin typeface="Tahoma" panose="020B0604030504040204" pitchFamily="34" charset="0"/>
                <a:ea typeface="Tahoma" panose="020B0604030504040204" pitchFamily="34" charset="0"/>
                <a:cs typeface="Tahoma" panose="020B0604030504040204" pitchFamily="34" charset="0"/>
              </a:rPr>
              <a:t>You’re only as strong as your weakest link…</a:t>
            </a:r>
          </a:p>
        </p:txBody>
      </p:sp>
      <p:sp>
        <p:nvSpPr>
          <p:cNvPr id="4" name="Content Placeholder 3">
            <a:extLst>
              <a:ext uri="{FF2B5EF4-FFF2-40B4-BE49-F238E27FC236}">
                <a16:creationId xmlns:a16="http://schemas.microsoft.com/office/drawing/2014/main" id="{FF8FDED7-43FF-43D6-4423-04E53F6B18C3}"/>
              </a:ext>
            </a:extLst>
          </p:cNvPr>
          <p:cNvSpPr>
            <a:spLocks noGrp="1"/>
          </p:cNvSpPr>
          <p:nvPr>
            <p:ph idx="1"/>
          </p:nvPr>
        </p:nvSpPr>
        <p:spPr>
          <a:xfrm>
            <a:off x="279133" y="1258349"/>
            <a:ext cx="10906887" cy="4696364"/>
          </a:xfrm>
        </p:spPr>
        <p:txBody>
          <a:bodyPr>
            <a:normAutofit fontScale="92500" lnSpcReduction="10000"/>
          </a:bodyPr>
          <a:lstStyle/>
          <a:p>
            <a:pPr marL="0" lvl="0" indent="0" algn="l" rtl="0">
              <a:lnSpc>
                <a:spcPct val="90000"/>
              </a:lnSpc>
              <a:spcBef>
                <a:spcPts val="0"/>
              </a:spcBef>
              <a:spcAft>
                <a:spcPts val="0"/>
              </a:spcAft>
              <a:buClr>
                <a:srgbClr val="185D94"/>
              </a:buClr>
              <a:buSzPts val="2800"/>
              <a:buNone/>
            </a:pPr>
            <a:r>
              <a:rPr lang="en-US" sz="2600" b="1" dirty="0">
                <a:solidFill>
                  <a:schemeClr val="bg1"/>
                </a:solidFill>
                <a:latin typeface="Tahoma"/>
                <a:ea typeface="Tahoma"/>
                <a:cs typeface="Tahoma"/>
                <a:sym typeface="Tahoma"/>
              </a:rPr>
              <a:t>The Basic Ingredients of a Unit are People and Purpose</a:t>
            </a:r>
            <a:endParaRPr lang="en-US" sz="2600" dirty="0">
              <a:solidFill>
                <a:schemeClr val="bg1"/>
              </a:solidFill>
            </a:endParaRPr>
          </a:p>
          <a:p>
            <a:pPr lvl="1" algn="l" rtl="0">
              <a:lnSpc>
                <a:spcPct val="90000"/>
              </a:lnSpc>
              <a:spcBef>
                <a:spcPts val="500"/>
              </a:spcBef>
              <a:spcAft>
                <a:spcPts val="0"/>
              </a:spcAft>
              <a:buClr>
                <a:srgbClr val="00FFFF"/>
              </a:buClr>
              <a:buSzPts val="2400"/>
            </a:pPr>
            <a:r>
              <a:rPr lang="en-US" sz="2200" b="1" dirty="0">
                <a:solidFill>
                  <a:srgbClr val="00FFFF"/>
                </a:solidFill>
                <a:latin typeface="Tahoma"/>
                <a:ea typeface="Tahoma"/>
                <a:cs typeface="Tahoma"/>
                <a:sym typeface="Tahoma"/>
              </a:rPr>
              <a:t>A purpose without a group of people is an idea.</a:t>
            </a:r>
          </a:p>
          <a:p>
            <a:pPr lvl="1">
              <a:buClr>
                <a:srgbClr val="00FFFF"/>
              </a:buClr>
              <a:buSzPts val="2400"/>
            </a:pPr>
            <a:r>
              <a:rPr lang="en-US" sz="2200" b="1" dirty="0">
                <a:solidFill>
                  <a:srgbClr val="00FFFF"/>
                </a:solidFill>
                <a:latin typeface="Tahoma"/>
                <a:ea typeface="Tahoma"/>
                <a:cs typeface="Tahoma"/>
                <a:sym typeface="Tahoma"/>
              </a:rPr>
              <a:t>A group of people without a purpose is a crowd.</a:t>
            </a:r>
            <a:endParaRPr lang="en-US" sz="2200" dirty="0">
              <a:solidFill>
                <a:srgbClr val="00FFFF"/>
              </a:solidFill>
            </a:endParaRPr>
          </a:p>
          <a:p>
            <a:pPr marL="349250" lvl="0" indent="-171450" algn="l" rtl="0">
              <a:lnSpc>
                <a:spcPct val="90000"/>
              </a:lnSpc>
              <a:spcBef>
                <a:spcPts val="1000"/>
              </a:spcBef>
              <a:spcAft>
                <a:spcPts val="0"/>
              </a:spcAft>
              <a:buClr>
                <a:srgbClr val="00FFFF"/>
              </a:buClr>
              <a:buSzPts val="2800"/>
            </a:pPr>
            <a:endParaRPr lang="en-US" sz="1200" b="1" dirty="0">
              <a:solidFill>
                <a:schemeClr val="bg1"/>
              </a:solidFill>
              <a:latin typeface="Tahoma"/>
              <a:ea typeface="Tahoma"/>
              <a:cs typeface="Tahoma"/>
              <a:sym typeface="Tahoma"/>
            </a:endParaRPr>
          </a:p>
          <a:p>
            <a:pPr marL="0" indent="0">
              <a:buSzPts val="2800"/>
              <a:buNone/>
            </a:pPr>
            <a:r>
              <a:rPr lang="en-US" sz="2600" b="1" dirty="0">
                <a:solidFill>
                  <a:schemeClr val="bg1"/>
                </a:solidFill>
                <a:latin typeface="Tahoma"/>
                <a:ea typeface="Tahoma"/>
                <a:cs typeface="Tahoma"/>
                <a:sym typeface="Tahoma"/>
              </a:rPr>
              <a:t>We have to start by knowing:</a:t>
            </a:r>
          </a:p>
          <a:p>
            <a:pPr lvl="1">
              <a:buSzPts val="2800"/>
            </a:pPr>
            <a:r>
              <a:rPr lang="en-US" sz="2200" b="1" dirty="0">
                <a:solidFill>
                  <a:srgbClr val="00FFFF"/>
                </a:solidFill>
                <a:latin typeface="Tahoma" panose="020B0604030504040204" pitchFamily="34" charset="0"/>
                <a:ea typeface="Tahoma" panose="020B0604030504040204" pitchFamily="34" charset="0"/>
                <a:cs typeface="Tahoma" panose="020B0604030504040204" pitchFamily="34" charset="0"/>
                <a:sym typeface="Tahoma"/>
              </a:rPr>
              <a:t>What is your unit’s purpose?</a:t>
            </a:r>
            <a:endParaRPr lang="en-US" sz="2200" dirty="0">
              <a:solidFill>
                <a:srgbClr val="00FFFF"/>
              </a:solidFill>
              <a:latin typeface="Tahoma" panose="020B0604030504040204" pitchFamily="34" charset="0"/>
              <a:ea typeface="Tahoma" panose="020B0604030504040204" pitchFamily="34" charset="0"/>
              <a:cs typeface="Tahoma" panose="020B0604030504040204" pitchFamily="34" charset="0"/>
            </a:endParaRPr>
          </a:p>
          <a:p>
            <a:pPr lvl="1">
              <a:buSzPts val="2800"/>
            </a:pPr>
            <a:r>
              <a:rPr lang="en-US" sz="2200" b="1" dirty="0">
                <a:solidFill>
                  <a:srgbClr val="00FFFF"/>
                </a:solidFill>
                <a:latin typeface="Tahoma" panose="020B0604030504040204" pitchFamily="34" charset="0"/>
                <a:ea typeface="Tahoma" panose="020B0604030504040204" pitchFamily="34" charset="0"/>
                <a:cs typeface="Tahoma" panose="020B0604030504040204" pitchFamily="34" charset="0"/>
                <a:sym typeface="Tahoma"/>
              </a:rPr>
              <a:t>What dream for your unit unifies your youth and adults?</a:t>
            </a:r>
            <a:endParaRPr lang="en-US" sz="2200" dirty="0">
              <a:solidFill>
                <a:srgbClr val="00FFFF"/>
              </a:solidFill>
              <a:latin typeface="Tahoma" panose="020B0604030504040204" pitchFamily="34" charset="0"/>
              <a:ea typeface="Tahoma" panose="020B0604030504040204" pitchFamily="34" charset="0"/>
              <a:cs typeface="Tahoma" panose="020B0604030504040204" pitchFamily="34" charset="0"/>
            </a:endParaRPr>
          </a:p>
          <a:p>
            <a:pPr lvl="1">
              <a:buSzPts val="2800"/>
            </a:pPr>
            <a:r>
              <a:rPr lang="en-US" sz="2200" b="1" dirty="0">
                <a:solidFill>
                  <a:srgbClr val="00FFFF"/>
                </a:solidFill>
                <a:latin typeface="Tahoma" panose="020B0604030504040204" pitchFamily="34" charset="0"/>
                <a:ea typeface="Tahoma" panose="020B0604030504040204" pitchFamily="34" charset="0"/>
                <a:cs typeface="Tahoma" panose="020B0604030504040204" pitchFamily="34" charset="0"/>
                <a:sym typeface="Tahoma"/>
              </a:rPr>
              <a:t>What motivates your unit to work towards </a:t>
            </a:r>
          </a:p>
          <a:p>
            <a:pPr marL="457200" lvl="1" indent="0">
              <a:buSzPts val="2800"/>
              <a:buNone/>
            </a:pPr>
            <a:r>
              <a:rPr lang="en-US" sz="2200" b="1" dirty="0">
                <a:solidFill>
                  <a:srgbClr val="00FFFF"/>
                </a:solidFill>
                <a:latin typeface="Tahoma" panose="020B0604030504040204" pitchFamily="34" charset="0"/>
                <a:ea typeface="Tahoma" panose="020B0604030504040204" pitchFamily="34" charset="0"/>
                <a:cs typeface="Tahoma" panose="020B0604030504040204" pitchFamily="34" charset="0"/>
                <a:sym typeface="Tahoma"/>
              </a:rPr>
              <a:t>  achieving outcomes?</a:t>
            </a:r>
          </a:p>
          <a:p>
            <a:pPr marL="0" indent="0">
              <a:buSzPts val="2800"/>
              <a:buNone/>
            </a:pPr>
            <a:r>
              <a:rPr lang="en-US" sz="2600" b="1" dirty="0">
                <a:solidFill>
                  <a:schemeClr val="bg1"/>
                </a:solidFill>
                <a:latin typeface="Tahoma"/>
                <a:ea typeface="Tahoma"/>
                <a:cs typeface="Tahoma"/>
                <a:sym typeface="Tahoma"/>
              </a:rPr>
              <a:t>This tells you what kind of members you are seeking!</a:t>
            </a:r>
          </a:p>
          <a:p>
            <a:pPr marL="0" indent="0">
              <a:buSzPts val="2800"/>
              <a:buNone/>
            </a:pPr>
            <a:endParaRPr lang="en-US" sz="1200" b="1" dirty="0">
              <a:solidFill>
                <a:schemeClr val="bg1"/>
              </a:solidFill>
              <a:latin typeface="Tahoma"/>
              <a:ea typeface="Tahoma"/>
              <a:cs typeface="Tahoma"/>
              <a:sym typeface="Tahoma"/>
            </a:endParaRPr>
          </a:p>
          <a:p>
            <a:pPr marL="0" indent="0">
              <a:buSzPts val="2800"/>
              <a:buNone/>
            </a:pPr>
            <a:r>
              <a:rPr lang="en-US" sz="2600" b="1" dirty="0">
                <a:solidFill>
                  <a:srgbClr val="00FFFF"/>
                </a:solidFill>
                <a:latin typeface="Tahoma"/>
                <a:ea typeface="Tahoma"/>
                <a:cs typeface="Tahoma"/>
                <a:sym typeface="Tahoma"/>
              </a:rPr>
              <a:t>Want your unit to stay fresh and focused?</a:t>
            </a:r>
          </a:p>
          <a:p>
            <a:pPr lvl="1">
              <a:buSzPts val="2800"/>
            </a:pPr>
            <a:r>
              <a:rPr lang="en-US" sz="2200" b="1" dirty="0">
                <a:solidFill>
                  <a:schemeClr val="bg1"/>
                </a:solidFill>
                <a:latin typeface="Tahoma"/>
                <a:ea typeface="Tahoma"/>
                <a:cs typeface="Tahoma"/>
                <a:sym typeface="Tahoma"/>
              </a:rPr>
              <a:t>As you recruit new members, how often do you re-evaluate </a:t>
            </a:r>
          </a:p>
          <a:p>
            <a:pPr marL="457200" lvl="1" indent="0">
              <a:buSzPts val="2800"/>
              <a:buNone/>
            </a:pPr>
            <a:r>
              <a:rPr lang="en-US" sz="2200" b="1" dirty="0">
                <a:solidFill>
                  <a:schemeClr val="bg1"/>
                </a:solidFill>
                <a:latin typeface="Tahoma"/>
                <a:ea typeface="Tahoma"/>
                <a:cs typeface="Tahoma"/>
                <a:sym typeface="Tahoma"/>
              </a:rPr>
              <a:t>   your unit’s purpose and outcomes?</a:t>
            </a:r>
            <a:endParaRPr lang="en-US" sz="2200" dirty="0">
              <a:solidFill>
                <a:schemeClr val="bg1"/>
              </a:solidFill>
            </a:endParaRPr>
          </a:p>
          <a:p>
            <a:pPr marL="0" indent="0">
              <a:buNone/>
            </a:pPr>
            <a:endParaRPr lang="en-US" dirty="0"/>
          </a:p>
        </p:txBody>
      </p:sp>
      <p:sp>
        <p:nvSpPr>
          <p:cNvPr id="5" name="Rectangle 4">
            <a:extLst>
              <a:ext uri="{FF2B5EF4-FFF2-40B4-BE49-F238E27FC236}">
                <a16:creationId xmlns:a16="http://schemas.microsoft.com/office/drawing/2014/main" id="{EBB1CA90-86AF-3DDA-122F-FCAC9D2294CB}"/>
              </a:ext>
            </a:extLst>
          </p:cNvPr>
          <p:cNvSpPr/>
          <p:nvPr/>
        </p:nvSpPr>
        <p:spPr>
          <a:xfrm>
            <a:off x="0" y="6162492"/>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374928"/>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6B1BFF36-AB7D-3F4C-C549-CE48CC5BA348}"/>
              </a:ext>
            </a:extLst>
          </p:cNvPr>
          <p:cNvSpPr/>
          <p:nvPr/>
        </p:nvSpPr>
        <p:spPr>
          <a:xfrm>
            <a:off x="0" y="6582707"/>
            <a:ext cx="12192000" cy="139369"/>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3"/>
          <a:stretch>
            <a:fillRect/>
          </a:stretch>
        </p:blipFill>
        <p:spPr>
          <a:xfrm>
            <a:off x="8641919" y="4632326"/>
            <a:ext cx="3401802" cy="2387600"/>
          </a:xfrm>
          <a:prstGeom prst="rect">
            <a:avLst/>
          </a:prstGeom>
        </p:spPr>
      </p:pic>
    </p:spTree>
    <p:extLst>
      <p:ext uri="{BB962C8B-B14F-4D97-AF65-F5344CB8AC3E}">
        <p14:creationId xmlns:p14="http://schemas.microsoft.com/office/powerpoint/2010/main" val="1303197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4BF10-91EB-0CA0-48DA-B0DF3846163E}"/>
              </a:ext>
            </a:extLst>
          </p:cNvPr>
          <p:cNvSpPr/>
          <p:nvPr/>
        </p:nvSpPr>
        <p:spPr>
          <a:xfrm>
            <a:off x="0" y="-252273"/>
            <a:ext cx="12192000" cy="6858000"/>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B74951AE-B011-2F74-27BC-488143D1717C}"/>
              </a:ext>
            </a:extLst>
          </p:cNvPr>
          <p:cNvSpPr>
            <a:spLocks noGrp="1"/>
          </p:cNvSpPr>
          <p:nvPr>
            <p:ph type="title"/>
          </p:nvPr>
        </p:nvSpPr>
        <p:spPr>
          <a:xfrm>
            <a:off x="838200" y="80220"/>
            <a:ext cx="10515600" cy="833482"/>
          </a:xfrm>
        </p:spPr>
        <p:txBody>
          <a:bodyPr>
            <a:normAutofit/>
          </a:bodyPr>
          <a:lstStyle/>
          <a:p>
            <a:pPr algn="ctr"/>
            <a:r>
              <a:rPr lang="en-US" sz="5400" b="1" dirty="0">
                <a:solidFill>
                  <a:srgbClr val="00FFFF"/>
                </a:solidFill>
                <a:latin typeface="Tahoma"/>
                <a:ea typeface="Tahoma"/>
                <a:cs typeface="Tahoma"/>
                <a:sym typeface="Tahoma"/>
              </a:rPr>
              <a:t>A.C.E. Your </a:t>
            </a:r>
            <a:r>
              <a:rPr lang="en-US" sz="5000" b="1" dirty="0">
                <a:solidFill>
                  <a:srgbClr val="00FFFF"/>
                </a:solidFill>
                <a:latin typeface="Tahoma"/>
                <a:ea typeface="Tahoma"/>
                <a:cs typeface="Tahoma"/>
                <a:sym typeface="Tahoma"/>
              </a:rPr>
              <a:t>Values</a:t>
            </a:r>
            <a:endParaRPr lang="en-US" sz="5000" dirty="0">
              <a:solidFill>
                <a:srgbClr val="00FFFF"/>
              </a:solidFill>
            </a:endParaRPr>
          </a:p>
        </p:txBody>
      </p:sp>
      <p:sp>
        <p:nvSpPr>
          <p:cNvPr id="7" name="Content Placeholder 6">
            <a:extLst>
              <a:ext uri="{FF2B5EF4-FFF2-40B4-BE49-F238E27FC236}">
                <a16:creationId xmlns:a16="http://schemas.microsoft.com/office/drawing/2014/main" id="{4FE7641C-81CE-5C46-9F82-5D336819209C}"/>
              </a:ext>
            </a:extLst>
          </p:cNvPr>
          <p:cNvSpPr>
            <a:spLocks noGrp="1"/>
          </p:cNvSpPr>
          <p:nvPr>
            <p:ph idx="1"/>
          </p:nvPr>
        </p:nvSpPr>
        <p:spPr>
          <a:xfrm>
            <a:off x="251670" y="1082179"/>
            <a:ext cx="11467750" cy="4941115"/>
          </a:xfrm>
        </p:spPr>
        <p:txBody>
          <a:bodyPr>
            <a:normAutofit/>
          </a:bodyPr>
          <a:lstStyle/>
          <a:p>
            <a:pPr marL="0" indent="0" algn="ctr">
              <a:spcBef>
                <a:spcPts val="0"/>
              </a:spcBef>
              <a:buSzPts val="2800"/>
              <a:buNone/>
            </a:pPr>
            <a:r>
              <a:rPr lang="en-US" b="1" dirty="0">
                <a:latin typeface="Tahoma"/>
                <a:ea typeface="Tahoma"/>
                <a:cs typeface="Tahoma"/>
                <a:sym typeface="Tahoma"/>
              </a:rPr>
              <a:t>A – Achieving, C – Communication, E – Expecting</a:t>
            </a:r>
            <a:endParaRPr lang="en-US" dirty="0"/>
          </a:p>
          <a:p>
            <a:pPr marL="177800" indent="0">
              <a:buSzPts val="2800"/>
              <a:buNone/>
            </a:pPr>
            <a:endParaRPr lang="en-US" sz="400" b="1" dirty="0">
              <a:latin typeface="Tahoma"/>
              <a:ea typeface="Tahoma"/>
              <a:cs typeface="Tahoma"/>
              <a:sym typeface="Tahoma"/>
            </a:endParaRPr>
          </a:p>
          <a:p>
            <a:pPr marL="0" indent="0" algn="ctr">
              <a:buSzPts val="2800"/>
              <a:buNone/>
            </a:pPr>
            <a:r>
              <a:rPr lang="en-US" sz="2200" b="1" dirty="0">
                <a:solidFill>
                  <a:schemeClr val="bg1"/>
                </a:solidFill>
                <a:latin typeface="Tahoma"/>
                <a:ea typeface="Tahoma"/>
                <a:cs typeface="Tahoma"/>
                <a:sym typeface="Tahoma"/>
              </a:rPr>
              <a:t>Has your unit discussed how your activities and </a:t>
            </a:r>
          </a:p>
          <a:p>
            <a:pPr marL="0" indent="0" algn="ctr">
              <a:buSzPts val="2800"/>
              <a:buNone/>
            </a:pPr>
            <a:r>
              <a:rPr lang="en-US" sz="2200" b="1" dirty="0">
                <a:solidFill>
                  <a:schemeClr val="bg1"/>
                </a:solidFill>
                <a:latin typeface="Tahoma"/>
                <a:ea typeface="Tahoma"/>
                <a:cs typeface="Tahoma"/>
                <a:sym typeface="Tahoma"/>
              </a:rPr>
              <a:t>the way you make decisions relate to your values?</a:t>
            </a:r>
            <a:endParaRPr lang="en-US" sz="2200" dirty="0">
              <a:solidFill>
                <a:schemeClr val="bg1"/>
              </a:solidFill>
            </a:endParaRPr>
          </a:p>
          <a:p>
            <a:pPr marL="177800" indent="0">
              <a:buSzPts val="2800"/>
              <a:buNone/>
            </a:pPr>
            <a:endParaRPr lang="en-US" sz="700" b="1" dirty="0">
              <a:latin typeface="Tahoma"/>
              <a:ea typeface="Tahoma"/>
              <a:cs typeface="Tahoma"/>
              <a:sym typeface="Tahoma"/>
            </a:endParaRPr>
          </a:p>
          <a:p>
            <a:pPr marL="0" indent="0">
              <a:buSzPts val="2800"/>
              <a:buNone/>
            </a:pPr>
            <a:r>
              <a:rPr lang="en-US" sz="2200" b="1" dirty="0">
                <a:latin typeface="Tahoma"/>
                <a:ea typeface="Tahoma"/>
                <a:cs typeface="Tahoma"/>
                <a:sym typeface="Tahoma"/>
              </a:rPr>
              <a:t>5 Minute Activity</a:t>
            </a:r>
            <a:endParaRPr lang="en-US" sz="2200" dirty="0"/>
          </a:p>
          <a:p>
            <a:pPr>
              <a:buSzPts val="2400"/>
            </a:pPr>
            <a:r>
              <a:rPr lang="en-US" sz="2000" b="1" dirty="0">
                <a:latin typeface="Tahoma"/>
                <a:ea typeface="Tahoma"/>
                <a:cs typeface="Tahoma"/>
                <a:sym typeface="Tahoma"/>
              </a:rPr>
              <a:t>List your unit's values on the left</a:t>
            </a:r>
          </a:p>
          <a:p>
            <a:pPr>
              <a:buSzPts val="2400"/>
            </a:pPr>
            <a:r>
              <a:rPr lang="en-US" sz="2000" b="1" dirty="0">
                <a:latin typeface="Tahoma"/>
                <a:ea typeface="Tahoma"/>
                <a:cs typeface="Tahoma"/>
                <a:sym typeface="Tahoma"/>
              </a:rPr>
              <a:t>List how you communicate those values to potential members in the middle</a:t>
            </a:r>
          </a:p>
          <a:p>
            <a:pPr>
              <a:buSzPts val="2400"/>
            </a:pPr>
            <a:r>
              <a:rPr lang="en-US" sz="2000" b="1" dirty="0">
                <a:latin typeface="Tahoma"/>
                <a:ea typeface="Tahoma"/>
                <a:cs typeface="Tahoma"/>
                <a:sym typeface="Tahoma"/>
              </a:rPr>
              <a:t>List how you set expectations for living your unit’s values </a:t>
            </a:r>
          </a:p>
          <a:p>
            <a:pPr marL="0" indent="0">
              <a:buSzPts val="2400"/>
              <a:buNone/>
            </a:pPr>
            <a:r>
              <a:rPr lang="en-US" sz="2000" b="1" dirty="0">
                <a:latin typeface="Tahoma"/>
                <a:ea typeface="Tahoma"/>
                <a:cs typeface="Tahoma"/>
                <a:sym typeface="Tahoma"/>
              </a:rPr>
              <a:t>   with both your current and new members on the right</a:t>
            </a:r>
          </a:p>
          <a:p>
            <a:pPr marL="0" indent="0">
              <a:buSzPts val="2400"/>
              <a:buNone/>
            </a:pPr>
            <a:endParaRPr lang="en-US" sz="800" dirty="0"/>
          </a:p>
          <a:p>
            <a:pPr marL="0" indent="0">
              <a:buNone/>
            </a:pPr>
            <a:r>
              <a:rPr 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When you ACE your values you create a stronger public image, </a:t>
            </a:r>
          </a:p>
          <a:p>
            <a:pPr marL="0" indent="0">
              <a:buNone/>
            </a:pPr>
            <a:r>
              <a:rPr 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and get more people involved in Scouting</a:t>
            </a:r>
          </a:p>
        </p:txBody>
      </p:sp>
      <p:sp>
        <p:nvSpPr>
          <p:cNvPr id="5" name="Rectangle 4">
            <a:extLst>
              <a:ext uri="{FF2B5EF4-FFF2-40B4-BE49-F238E27FC236}">
                <a16:creationId xmlns:a16="http://schemas.microsoft.com/office/drawing/2014/main" id="{EBB1CA90-86AF-3DDA-122F-FCAC9D2294CB}"/>
              </a:ext>
            </a:extLst>
          </p:cNvPr>
          <p:cNvSpPr/>
          <p:nvPr/>
        </p:nvSpPr>
        <p:spPr>
          <a:xfrm>
            <a:off x="0" y="6393291"/>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545005"/>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3"/>
          <a:stretch>
            <a:fillRect/>
          </a:stretch>
        </p:blipFill>
        <p:spPr>
          <a:xfrm>
            <a:off x="9241942" y="4328719"/>
            <a:ext cx="2852115" cy="1896094"/>
          </a:xfrm>
          <a:prstGeom prst="rect">
            <a:avLst/>
          </a:prstGeom>
        </p:spPr>
      </p:pic>
    </p:spTree>
    <p:extLst>
      <p:ext uri="{BB962C8B-B14F-4D97-AF65-F5344CB8AC3E}">
        <p14:creationId xmlns:p14="http://schemas.microsoft.com/office/powerpoint/2010/main" val="3792443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DB05EE-BBCE-7147-7DEE-3E0D606C9CF5}"/>
              </a:ext>
            </a:extLst>
          </p:cNvPr>
          <p:cNvSpPr/>
          <p:nvPr/>
        </p:nvSpPr>
        <p:spPr>
          <a:xfrm>
            <a:off x="0" y="6587364"/>
            <a:ext cx="12192000" cy="229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9" name="Rectangle 8">
            <a:extLst>
              <a:ext uri="{FF2B5EF4-FFF2-40B4-BE49-F238E27FC236}">
                <a16:creationId xmlns:a16="http://schemas.microsoft.com/office/drawing/2014/main" id="{5C84BF10-91EB-0CA0-48DA-B0DF3846163E}"/>
              </a:ext>
            </a:extLst>
          </p:cNvPr>
          <p:cNvSpPr/>
          <p:nvPr/>
        </p:nvSpPr>
        <p:spPr>
          <a:xfrm>
            <a:off x="0" y="0"/>
            <a:ext cx="12192000" cy="713429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B5331782-A352-BF34-86A4-DAF4AA3A3BC3}"/>
              </a:ext>
            </a:extLst>
          </p:cNvPr>
          <p:cNvSpPr>
            <a:spLocks noGrp="1"/>
          </p:cNvSpPr>
          <p:nvPr>
            <p:ph type="title"/>
          </p:nvPr>
        </p:nvSpPr>
        <p:spPr>
          <a:xfrm>
            <a:off x="838200" y="365126"/>
            <a:ext cx="10515600" cy="960336"/>
          </a:xfrm>
        </p:spPr>
        <p:txBody>
          <a:bodyPr>
            <a:normAutofit/>
          </a:bodyPr>
          <a:lstStyle/>
          <a:p>
            <a:pPr algn="ctr"/>
            <a:r>
              <a:rPr lang="en-US" sz="5000" b="1" dirty="0">
                <a:solidFill>
                  <a:srgbClr val="00FFFF"/>
                </a:solidFill>
                <a:latin typeface="Tahoma"/>
                <a:ea typeface="Tahoma"/>
                <a:cs typeface="Tahoma"/>
                <a:sym typeface="Tahoma"/>
              </a:rPr>
              <a:t>Let’s Talk about Motivation</a:t>
            </a:r>
            <a:endParaRPr lang="en-US" sz="5000" dirty="0">
              <a:solidFill>
                <a:srgbClr val="00FFFF"/>
              </a:solidFill>
            </a:endParaRPr>
          </a:p>
        </p:txBody>
      </p:sp>
      <p:sp>
        <p:nvSpPr>
          <p:cNvPr id="4" name="Content Placeholder 3">
            <a:extLst>
              <a:ext uri="{FF2B5EF4-FFF2-40B4-BE49-F238E27FC236}">
                <a16:creationId xmlns:a16="http://schemas.microsoft.com/office/drawing/2014/main" id="{55AB6D60-4341-610C-8558-AD6667325F06}"/>
              </a:ext>
            </a:extLst>
          </p:cNvPr>
          <p:cNvSpPr>
            <a:spLocks noGrp="1"/>
          </p:cNvSpPr>
          <p:nvPr>
            <p:ph idx="1"/>
          </p:nvPr>
        </p:nvSpPr>
        <p:spPr>
          <a:xfrm>
            <a:off x="375385" y="1497905"/>
            <a:ext cx="11242308" cy="4486375"/>
          </a:xfrm>
        </p:spPr>
        <p:txBody>
          <a:bodyPr>
            <a:normAutofit fontScale="92500" lnSpcReduction="10000"/>
          </a:bodyPr>
          <a:lstStyle/>
          <a:p>
            <a:pPr marL="0" indent="0">
              <a:buNone/>
            </a:pPr>
            <a:r>
              <a:rPr lang="en-US" b="1" dirty="0">
                <a:latin typeface="Tahoma" panose="020B0604030504040204" pitchFamily="34" charset="0"/>
                <a:ea typeface="Tahoma" panose="020B0604030504040204" pitchFamily="34" charset="0"/>
                <a:cs typeface="Tahoma" panose="020B0604030504040204" pitchFamily="34" charset="0"/>
              </a:rPr>
              <a:t>Most people will work as hard as their dream is important to them. THEIR dream, NOT yours! </a:t>
            </a:r>
            <a:r>
              <a:rPr lang="en-US" b="1" dirty="0">
                <a:solidFill>
                  <a:srgbClr val="00FFFF"/>
                </a:solidFill>
                <a:latin typeface="Tahoma" panose="020B0604030504040204" pitchFamily="34" charset="0"/>
                <a:ea typeface="Tahoma" panose="020B0604030504040204" pitchFamily="34" charset="0"/>
                <a:cs typeface="Tahoma" panose="020B0604030504040204" pitchFamily="34" charset="0"/>
                <a:sym typeface="Tahoma"/>
              </a:rPr>
              <a:t>What is your unit's BIG DREAM?</a:t>
            </a:r>
          </a:p>
          <a:p>
            <a:pPr marL="0" indent="0">
              <a:buNone/>
            </a:pPr>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sym typeface="Tahoma"/>
            </a:endParaRPr>
          </a:p>
          <a:p>
            <a:pPr marL="0" indent="0">
              <a:buNone/>
            </a:pP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sym typeface="Tahoma"/>
              </a:rPr>
              <a:t>Wouldn’t it be great if our pack/troop………. </a:t>
            </a:r>
          </a:p>
          <a:p>
            <a:pPr marL="0" indent="0">
              <a:buNone/>
            </a:pPr>
            <a:endParaRPr lang="en-US" sz="900" b="1" dirty="0">
              <a:latin typeface="Tahoma" panose="020B0604030504040204" pitchFamily="34" charset="0"/>
              <a:ea typeface="Tahoma" panose="020B0604030504040204" pitchFamily="34" charset="0"/>
              <a:cs typeface="Tahoma" panose="020B0604030504040204" pitchFamily="34" charset="0"/>
              <a:sym typeface="Tahoma"/>
            </a:endParaRPr>
          </a:p>
          <a:p>
            <a:pPr marL="0" lvl="0" indent="0" algn="l" rtl="0">
              <a:lnSpc>
                <a:spcPct val="90000"/>
              </a:lnSpc>
              <a:spcBef>
                <a:spcPts val="1000"/>
              </a:spcBef>
              <a:spcAft>
                <a:spcPts val="0"/>
              </a:spcAft>
              <a:buSzPct val="100000"/>
              <a:buNone/>
            </a:pPr>
            <a:endParaRPr lang="en-US" sz="900" b="1" dirty="0">
              <a:solidFill>
                <a:srgbClr val="00999E"/>
              </a:solidFill>
              <a:latin typeface="Tahoma" panose="020B0604030504040204" pitchFamily="34" charset="0"/>
              <a:ea typeface="Tahoma" panose="020B0604030504040204" pitchFamily="34" charset="0"/>
              <a:cs typeface="Tahoma" panose="020B0604030504040204" pitchFamily="34" charset="0"/>
              <a:sym typeface="Tahoma"/>
            </a:endParaRPr>
          </a:p>
          <a:p>
            <a:pPr marL="0" lvl="0" indent="0" algn="l" rtl="0">
              <a:lnSpc>
                <a:spcPct val="90000"/>
              </a:lnSpc>
              <a:spcBef>
                <a:spcPts val="1000"/>
              </a:spcBef>
              <a:spcAft>
                <a:spcPts val="0"/>
              </a:spcAft>
              <a:buSzPct val="100000"/>
              <a:buNone/>
            </a:pPr>
            <a:r>
              <a:rPr lang="en-US" b="1" dirty="0">
                <a:latin typeface="Tahoma" panose="020B0604030504040204" pitchFamily="34" charset="0"/>
                <a:ea typeface="Tahoma" panose="020B0604030504040204" pitchFamily="34" charset="0"/>
                <a:cs typeface="Tahoma" panose="020B0604030504040204" pitchFamily="34" charset="0"/>
                <a:sym typeface="Tahoma"/>
              </a:rPr>
              <a:t>With more quality members: </a:t>
            </a:r>
            <a:endParaRPr lang="en-US" dirty="0">
              <a:latin typeface="Tahoma" panose="020B0604030504040204" pitchFamily="34" charset="0"/>
              <a:ea typeface="Tahoma" panose="020B0604030504040204" pitchFamily="34" charset="0"/>
              <a:cs typeface="Tahoma" panose="020B0604030504040204" pitchFamily="34" charset="0"/>
            </a:endParaRPr>
          </a:p>
          <a:p>
            <a:pPr marL="685800" lvl="1" indent="-228600" algn="l" rtl="0">
              <a:lnSpc>
                <a:spcPct val="90000"/>
              </a:lnSpc>
              <a:spcBef>
                <a:spcPts val="500"/>
              </a:spcBef>
              <a:spcAft>
                <a:spcPts val="0"/>
              </a:spcAft>
              <a:buSzPct val="100000"/>
              <a:buChar char="•"/>
            </a:pP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sym typeface="Tahoma"/>
              </a:rPr>
              <a:t>What could your unit do?</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85800" lvl="1" indent="-228600" algn="l" rtl="0">
              <a:lnSpc>
                <a:spcPct val="90000"/>
              </a:lnSpc>
              <a:spcBef>
                <a:spcPts val="500"/>
              </a:spcBef>
              <a:spcAft>
                <a:spcPts val="0"/>
              </a:spcAft>
              <a:buSzPct val="100000"/>
              <a:buChar char="•"/>
            </a:pP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sym typeface="Tahoma"/>
              </a:rPr>
              <a:t>What could your unit have?</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85800" lvl="1" indent="-228600" algn="l" rtl="0">
              <a:lnSpc>
                <a:spcPct val="90000"/>
              </a:lnSpc>
              <a:spcBef>
                <a:spcPts val="500"/>
              </a:spcBef>
              <a:spcAft>
                <a:spcPts val="0"/>
              </a:spcAft>
              <a:buSzPct val="100000"/>
              <a:buChar char="•"/>
            </a:pP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sym typeface="Tahoma"/>
              </a:rPr>
              <a:t>What could your unit become?</a:t>
            </a:r>
          </a:p>
          <a:p>
            <a:pPr marL="457200" lvl="1" indent="0" algn="l" rtl="0">
              <a:lnSpc>
                <a:spcPct val="90000"/>
              </a:lnSpc>
              <a:spcBef>
                <a:spcPts val="500"/>
              </a:spcBef>
              <a:spcAft>
                <a:spcPts val="0"/>
              </a:spcAft>
              <a:buSzPct val="100000"/>
              <a:buNone/>
            </a:pPr>
            <a:endParaRPr lang="en-US" b="1" dirty="0">
              <a:solidFill>
                <a:srgbClr val="00999E"/>
              </a:solidFill>
              <a:latin typeface="Tahoma" panose="020B0604030504040204" pitchFamily="34" charset="0"/>
              <a:ea typeface="Tahoma" panose="020B0604030504040204" pitchFamily="34" charset="0"/>
              <a:cs typeface="Tahoma" panose="020B0604030504040204" pitchFamily="34" charset="0"/>
              <a:sym typeface="Tahoma"/>
            </a:endParaRPr>
          </a:p>
          <a:p>
            <a:pPr marL="0" indent="0">
              <a:spcBef>
                <a:spcPts val="500"/>
              </a:spcBef>
              <a:buSzPct val="100000"/>
              <a:buNone/>
            </a:pPr>
            <a:r>
              <a:rPr lang="en-US" b="1" dirty="0">
                <a:latin typeface="Tahoma" panose="020B0604030504040204" pitchFamily="34" charset="0"/>
                <a:ea typeface="Tahoma" panose="020B0604030504040204" pitchFamily="34" charset="0"/>
                <a:cs typeface="Tahoma" panose="020B0604030504040204" pitchFamily="34" charset="0"/>
                <a:sym typeface="Tahoma"/>
              </a:rPr>
              <a:t>Don’t get the post charter blues </a:t>
            </a: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b="1" dirty="0"/>
          </a:p>
          <a:p>
            <a:endParaRPr lang="en-US" dirty="0"/>
          </a:p>
        </p:txBody>
      </p:sp>
      <p:sp>
        <p:nvSpPr>
          <p:cNvPr id="5" name="Rectangle 4">
            <a:extLst>
              <a:ext uri="{FF2B5EF4-FFF2-40B4-BE49-F238E27FC236}">
                <a16:creationId xmlns:a16="http://schemas.microsoft.com/office/drawing/2014/main" id="{EBB1CA90-86AF-3DDA-122F-FCAC9D2294CB}"/>
              </a:ext>
            </a:extLst>
          </p:cNvPr>
          <p:cNvSpPr/>
          <p:nvPr/>
        </p:nvSpPr>
        <p:spPr>
          <a:xfrm>
            <a:off x="0" y="6162492"/>
            <a:ext cx="12192000" cy="212436"/>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F899EE63-FC06-56FF-40A1-6139A4D5357E}"/>
              </a:ext>
            </a:extLst>
          </p:cNvPr>
          <p:cNvSpPr/>
          <p:nvPr/>
        </p:nvSpPr>
        <p:spPr>
          <a:xfrm>
            <a:off x="0" y="6374928"/>
            <a:ext cx="12192000" cy="229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6B1BFF36-AB7D-3F4C-C549-CE48CC5BA348}"/>
              </a:ext>
            </a:extLst>
          </p:cNvPr>
          <p:cNvSpPr/>
          <p:nvPr/>
        </p:nvSpPr>
        <p:spPr>
          <a:xfrm>
            <a:off x="0" y="6582707"/>
            <a:ext cx="12192000" cy="139369"/>
          </a:xfrm>
          <a:prstGeom prst="rect">
            <a:avLst/>
          </a:prstGeom>
          <a:solidFill>
            <a:srgbClr val="0099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8" name="Picture 7" descr="A picture containing text, sign&#10;&#10;Description automatically generated">
            <a:extLst>
              <a:ext uri="{FF2B5EF4-FFF2-40B4-BE49-F238E27FC236}">
                <a16:creationId xmlns:a16="http://schemas.microsoft.com/office/drawing/2014/main" id="{02FD7939-233D-FE5F-E533-D0DEA43155E2}"/>
              </a:ext>
            </a:extLst>
          </p:cNvPr>
          <p:cNvPicPr>
            <a:picLocks noChangeAspect="1"/>
          </p:cNvPicPr>
          <p:nvPr/>
        </p:nvPicPr>
        <p:blipFill>
          <a:blip r:embed="rId3"/>
          <a:stretch>
            <a:fillRect/>
          </a:stretch>
        </p:blipFill>
        <p:spPr>
          <a:xfrm>
            <a:off x="8641919" y="4632326"/>
            <a:ext cx="3401802" cy="2387600"/>
          </a:xfrm>
          <a:prstGeom prst="rect">
            <a:avLst/>
          </a:prstGeom>
        </p:spPr>
      </p:pic>
    </p:spTree>
    <p:extLst>
      <p:ext uri="{BB962C8B-B14F-4D97-AF65-F5344CB8AC3E}">
        <p14:creationId xmlns:p14="http://schemas.microsoft.com/office/powerpoint/2010/main" val="3185478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4160</TotalTime>
  <Words>3940</Words>
  <Application>Microsoft Office PowerPoint</Application>
  <PresentationFormat>Widescreen</PresentationFormat>
  <Paragraphs>296</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Tahoma</vt:lpstr>
      <vt:lpstr>Office Theme</vt:lpstr>
      <vt:lpstr>The Path to Membership Growth: Dynamic Recruiting   Adapted from: “I Heart Recruitment” Colleen Coffey and Jessica Gendron </vt:lpstr>
      <vt:lpstr>BSA Recruiting Facts </vt:lpstr>
      <vt:lpstr>Typical Cub Recruitment A True Horror Story…</vt:lpstr>
      <vt:lpstr>Static Recruitment</vt:lpstr>
      <vt:lpstr>Dynamic Recruitment</vt:lpstr>
      <vt:lpstr>You don’t have to be great to start, but you have to start to be great.                -  Zig Ziglar, American Author</vt:lpstr>
      <vt:lpstr>You’re only as strong as your weakest link…</vt:lpstr>
      <vt:lpstr>A.C.E. Your Values</vt:lpstr>
      <vt:lpstr>Let’s Talk about Motivation</vt:lpstr>
      <vt:lpstr>What can you do about unit apathy?</vt:lpstr>
      <vt:lpstr>Know Your Audience</vt:lpstr>
      <vt:lpstr>Know Your Product</vt:lpstr>
      <vt:lpstr>Understand the Value of your Product</vt:lpstr>
      <vt:lpstr>Develop Your People Skills</vt:lpstr>
      <vt:lpstr>Repeat, repeat , repeat…</vt:lpstr>
      <vt:lpstr>Continuous Implementation</vt:lpstr>
      <vt:lpstr>“You gain strength, courage and confidence by every experience in which you really stop to look fear in the face… You must do the thing you think you cannot do.”       - Eleanor Roosevelt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Freriks</dc:creator>
  <cp:lastModifiedBy>Otto Goedhart</cp:lastModifiedBy>
  <cp:revision>25</cp:revision>
  <dcterms:created xsi:type="dcterms:W3CDTF">2022-06-08T01:13:49Z</dcterms:created>
  <dcterms:modified xsi:type="dcterms:W3CDTF">2022-11-28T20:35:05Z</dcterms:modified>
</cp:coreProperties>
</file>